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60" r:id="rId5"/>
    <p:sldId id="268" r:id="rId6"/>
    <p:sldId id="26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70" r:id="rId15"/>
    <p:sldId id="271" r:id="rId16"/>
    <p:sldId id="272" r:id="rId17"/>
    <p:sldId id="273" r:id="rId18"/>
    <p:sldId id="275" r:id="rId19"/>
    <p:sldId id="277" r:id="rId20"/>
    <p:sldId id="278" r:id="rId21"/>
    <p:sldId id="288" r:id="rId22"/>
    <p:sldId id="289" r:id="rId23"/>
    <p:sldId id="290" r:id="rId24"/>
    <p:sldId id="295" r:id="rId25"/>
    <p:sldId id="306" r:id="rId26"/>
    <p:sldId id="291" r:id="rId27"/>
    <p:sldId id="301" r:id="rId28"/>
    <p:sldId id="292" r:id="rId29"/>
    <p:sldId id="293" r:id="rId30"/>
    <p:sldId id="294" r:id="rId31"/>
    <p:sldId id="298" r:id="rId32"/>
    <p:sldId id="300" r:id="rId33"/>
    <p:sldId id="299" r:id="rId34"/>
    <p:sldId id="302" r:id="rId35"/>
    <p:sldId id="303" r:id="rId36"/>
    <p:sldId id="297" r:id="rId37"/>
    <p:sldId id="307" r:id="rId38"/>
    <p:sldId id="305" r:id="rId39"/>
    <p:sldId id="308" r:id="rId40"/>
    <p:sldId id="310" r:id="rId41"/>
    <p:sldId id="309" r:id="rId42"/>
    <p:sldId id="312" r:id="rId43"/>
    <p:sldId id="259" r:id="rId44"/>
    <p:sldId id="311" r:id="rId45"/>
    <p:sldId id="314" r:id="rId46"/>
    <p:sldId id="315" r:id="rId47"/>
    <p:sldId id="327" r:id="rId48"/>
    <p:sldId id="316" r:id="rId49"/>
    <p:sldId id="317" r:id="rId50"/>
    <p:sldId id="319" r:id="rId51"/>
    <p:sldId id="318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30" r:id="rId61"/>
    <p:sldId id="331" r:id="rId62"/>
    <p:sldId id="33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523B729-FA68-4C97-B49D-4FB8C7AA50A9}">
          <p14:sldIdLst>
            <p14:sldId id="256"/>
            <p14:sldId id="257"/>
            <p14:sldId id="258"/>
            <p14:sldId id="260"/>
          </p14:sldIdLst>
        </p14:section>
        <p14:section name="Gang of Four" id="{12AF414B-29A7-45B2-AF4F-D15D393C96E9}">
          <p14:sldIdLst>
            <p14:sldId id="268"/>
            <p14:sldId id="269"/>
            <p14:sldId id="281"/>
            <p14:sldId id="282"/>
          </p14:sldIdLst>
        </p14:section>
        <p14:section name="Implementation Issues" id="{E2CD6783-F54C-426C-ACD3-02965A6E24F5}">
          <p14:sldIdLst>
            <p14:sldId id="283"/>
            <p14:sldId id="284"/>
            <p14:sldId id="285"/>
            <p14:sldId id="286"/>
            <p14:sldId id="287"/>
          </p14:sldIdLst>
        </p14:section>
        <p14:section name="Observer w/ Smart Ptrs" id="{9A609C32-DC63-4B69-B70C-E7117D5F2A36}">
          <p14:sldIdLst>
            <p14:sldId id="270"/>
            <p14:sldId id="271"/>
            <p14:sldId id="272"/>
            <p14:sldId id="273"/>
            <p14:sldId id="275"/>
            <p14:sldId id="277"/>
            <p14:sldId id="278"/>
          </p14:sldIdLst>
        </p14:section>
        <p14:section name="Impl issues 2" id="{DE3DE310-2570-4C95-AAFE-D908C031B1D4}">
          <p14:sldIdLst>
            <p14:sldId id="288"/>
            <p14:sldId id="289"/>
            <p14:sldId id="290"/>
            <p14:sldId id="295"/>
            <p14:sldId id="306"/>
          </p14:sldIdLst>
        </p14:section>
        <p14:section name="CRTP Observer" id="{0281232B-941A-4186-A822-0D721E3500A0}">
          <p14:sldIdLst>
            <p14:sldId id="291"/>
            <p14:sldId id="301"/>
            <p14:sldId id="292"/>
            <p14:sldId id="293"/>
            <p14:sldId id="294"/>
          </p14:sldIdLst>
        </p14:section>
        <p14:section name="Multithread observer" id="{E91A909A-9CB8-49B1-9872-A907876FD94A}">
          <p14:sldIdLst>
            <p14:sldId id="298"/>
            <p14:sldId id="300"/>
            <p14:sldId id="299"/>
            <p14:sldId id="302"/>
            <p14:sldId id="303"/>
          </p14:sldIdLst>
        </p14:section>
        <p14:section name="Project Observer" id="{6F98BB26-F36A-4F71-B3CE-7BA8C1CBFC78}">
          <p14:sldIdLst>
            <p14:sldId id="297"/>
            <p14:sldId id="307"/>
            <p14:sldId id="305"/>
          </p14:sldIdLst>
        </p14:section>
        <p14:section name="When to use - observer" id="{EFBC3EF1-A288-45C4-9BC9-7AF68E1D9F21}">
          <p14:sldIdLst>
            <p14:sldId id="308"/>
            <p14:sldId id="310"/>
            <p14:sldId id="309"/>
          </p14:sldIdLst>
        </p14:section>
        <p14:section name="Known Uses" id="{20883DD2-089D-49A0-B3A0-36360A6297A8}">
          <p14:sldIdLst>
            <p14:sldId id="312"/>
            <p14:sldId id="259"/>
            <p14:sldId id="311"/>
          </p14:sldIdLst>
        </p14:section>
        <p14:section name="State intro" id="{FE9A7147-014D-4CDF-A076-98261AC5C76E}">
          <p14:sldIdLst>
            <p14:sldId id="314"/>
            <p14:sldId id="315"/>
            <p14:sldId id="327"/>
            <p14:sldId id="316"/>
          </p14:sldIdLst>
        </p14:section>
        <p14:section name="Solution" id="{CFEB94CA-71CA-45A3-8098-420D2E1F5C45}">
          <p14:sldIdLst>
            <p14:sldId id="317"/>
            <p14:sldId id="319"/>
          </p14:sldIdLst>
        </p14:section>
        <p14:section name="State Example" id="{55B90518-A6BA-4E71-96DC-7191BFF3560D}">
          <p14:sldIdLst>
            <p14:sldId id="318"/>
            <p14:sldId id="320"/>
            <p14:sldId id="321"/>
          </p14:sldIdLst>
        </p14:section>
        <p14:section name="Implementation issues" id="{AE95AAFD-30D9-472A-9B30-88E8DDB7C14F}">
          <p14:sldIdLst>
            <p14:sldId id="322"/>
            <p14:sldId id="323"/>
            <p14:sldId id="324"/>
            <p14:sldId id="325"/>
          </p14:sldIdLst>
        </p14:section>
        <p14:section name="State conclusion" id="{F88B235B-A28F-4782-B100-2D164F69AA20}">
          <p14:sldIdLst>
            <p14:sldId id="326"/>
            <p14:sldId id="328"/>
            <p14:sldId id="330"/>
          </p14:sldIdLst>
        </p14:section>
        <p14:section name="The end!" id="{A025B2E4-0F0C-4446-9962-B89B44A086BB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F209FC-815B-4A95-8B07-BBF9602A47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572ED-CED7-41AC-B965-DA27F1955B09}">
      <dgm:prSet phldrT="[Text]"/>
      <dgm:spPr>
        <a:solidFill>
          <a:srgbClr val="92D050"/>
        </a:solidFill>
      </dgm:spPr>
      <dgm:t>
        <a:bodyPr/>
        <a:lstStyle/>
        <a:p>
          <a:r>
            <a:rPr lang="ru-RU" dirty="0" err="1"/>
            <a:t>Абстрактний</a:t>
          </a:r>
          <a:r>
            <a:rPr lang="ru-RU" dirty="0"/>
            <a:t> </a:t>
          </a:r>
          <a:r>
            <a:rPr lang="ru-RU" dirty="0" err="1"/>
            <a:t>зв'язок</a:t>
          </a:r>
          <a:r>
            <a:rPr lang="ru-RU" dirty="0"/>
            <a:t> </a:t>
          </a:r>
          <a:r>
            <a:rPr lang="ru-RU" dirty="0" err="1"/>
            <a:t>між</a:t>
          </a:r>
          <a:r>
            <a:rPr lang="ru-RU" dirty="0"/>
            <a:t> </a:t>
          </a:r>
          <a:r>
            <a:rPr lang="ru-RU" dirty="0" err="1"/>
            <a:t>видавцем</a:t>
          </a:r>
          <a:r>
            <a:rPr lang="ru-RU" dirty="0"/>
            <a:t> і </a:t>
          </a:r>
          <a:r>
            <a:rPr lang="ru-RU" dirty="0" err="1"/>
            <a:t>спостерігачем</a:t>
          </a:r>
          <a:r>
            <a:rPr lang="ru-RU" dirty="0"/>
            <a:t>.</a:t>
          </a:r>
          <a:endParaRPr lang="en-US" dirty="0"/>
        </a:p>
      </dgm:t>
    </dgm:pt>
    <dgm:pt modelId="{4E11D43B-1CBE-4DCA-9A9B-7964348F83E1}" type="parTrans" cxnId="{5732B210-485E-4FEA-8C01-D36BB5F7D740}">
      <dgm:prSet/>
      <dgm:spPr/>
      <dgm:t>
        <a:bodyPr/>
        <a:lstStyle/>
        <a:p>
          <a:endParaRPr lang="en-US"/>
        </a:p>
      </dgm:t>
    </dgm:pt>
    <dgm:pt modelId="{C1DBA9AB-FC57-4091-ADDC-F7935C59FBE3}" type="sibTrans" cxnId="{5732B210-485E-4FEA-8C01-D36BB5F7D740}">
      <dgm:prSet/>
      <dgm:spPr/>
      <dgm:t>
        <a:bodyPr/>
        <a:lstStyle/>
        <a:p>
          <a:endParaRPr lang="en-US"/>
        </a:p>
      </dgm:t>
    </dgm:pt>
    <dgm:pt modelId="{268A0411-46B5-4281-BB71-4484175FDD0E}">
      <dgm:prSet phldrT="[Text]"/>
      <dgm:spPr/>
      <dgm:t>
        <a:bodyPr/>
        <a:lstStyle/>
        <a:p>
          <a:r>
            <a:rPr lang="uk-UA" dirty="0"/>
            <a:t>Видавець має лише список усіх спостерігачів</a:t>
          </a:r>
          <a:endParaRPr lang="en-US" dirty="0"/>
        </a:p>
      </dgm:t>
    </dgm:pt>
    <dgm:pt modelId="{CED32BF9-0CA7-4B4C-BFDB-24A946CEE4F8}" type="parTrans" cxnId="{A2A24F09-C872-4E38-BECE-D50E45D7AA7D}">
      <dgm:prSet/>
      <dgm:spPr/>
      <dgm:t>
        <a:bodyPr/>
        <a:lstStyle/>
        <a:p>
          <a:endParaRPr lang="en-US"/>
        </a:p>
      </dgm:t>
    </dgm:pt>
    <dgm:pt modelId="{063673D1-C0F1-4CB0-9182-BA6DBB66C31F}" type="sibTrans" cxnId="{A2A24F09-C872-4E38-BECE-D50E45D7AA7D}">
      <dgm:prSet/>
      <dgm:spPr/>
      <dgm:t>
        <a:bodyPr/>
        <a:lstStyle/>
        <a:p>
          <a:endParaRPr lang="en-US"/>
        </a:p>
      </dgm:t>
    </dgm:pt>
    <dgm:pt modelId="{16193CD3-5D12-46F1-B02A-27248C70D9B9}">
      <dgm:prSet phldrT="[Text]"/>
      <dgm:spPr>
        <a:solidFill>
          <a:srgbClr val="92D050"/>
        </a:solidFill>
      </dgm:spPr>
      <dgm:t>
        <a:bodyPr/>
        <a:lstStyle/>
        <a:p>
          <a:r>
            <a:rPr lang="uk-UA" dirty="0"/>
            <a:t>Підтримка </a:t>
          </a:r>
          <a:r>
            <a:rPr lang="en-US" dirty="0"/>
            <a:t>“broadcast” </a:t>
          </a:r>
          <a:r>
            <a:rPr lang="uk-UA" dirty="0"/>
            <a:t>зв’язку</a:t>
          </a:r>
          <a:endParaRPr lang="en-US" dirty="0"/>
        </a:p>
      </dgm:t>
    </dgm:pt>
    <dgm:pt modelId="{FBB98CFE-20A7-409A-9079-6930727B95F3}" type="parTrans" cxnId="{8ACDA6DC-CE59-4856-9DF1-A3824214F44D}">
      <dgm:prSet/>
      <dgm:spPr/>
      <dgm:t>
        <a:bodyPr/>
        <a:lstStyle/>
        <a:p>
          <a:endParaRPr lang="en-US"/>
        </a:p>
      </dgm:t>
    </dgm:pt>
    <dgm:pt modelId="{BB57668C-49BF-46DA-A451-8EDE2223AE80}" type="sibTrans" cxnId="{8ACDA6DC-CE59-4856-9DF1-A3824214F44D}">
      <dgm:prSet/>
      <dgm:spPr/>
      <dgm:t>
        <a:bodyPr/>
        <a:lstStyle/>
        <a:p>
          <a:endParaRPr lang="en-US"/>
        </a:p>
      </dgm:t>
    </dgm:pt>
    <dgm:pt modelId="{4EF83062-70A1-4111-9DB0-089226B88CBE}">
      <dgm:prSet phldrT="[Text]"/>
      <dgm:spPr/>
      <dgm:t>
        <a:bodyPr/>
        <a:lstStyle/>
        <a:p>
          <a:r>
            <a:rPr lang="uk-UA" dirty="0"/>
            <a:t>Немає потреби вказувати отримувача повідомлення</a:t>
          </a:r>
          <a:endParaRPr lang="en-US" dirty="0"/>
        </a:p>
      </dgm:t>
    </dgm:pt>
    <dgm:pt modelId="{9F3BE621-E552-421C-8A04-83634A03DB61}" type="parTrans" cxnId="{141D8064-5439-4994-9B9E-B70F7A458402}">
      <dgm:prSet/>
      <dgm:spPr/>
      <dgm:t>
        <a:bodyPr/>
        <a:lstStyle/>
        <a:p>
          <a:endParaRPr lang="en-US"/>
        </a:p>
      </dgm:t>
    </dgm:pt>
    <dgm:pt modelId="{6321240E-57DD-457D-B321-5D850F8B28BF}" type="sibTrans" cxnId="{141D8064-5439-4994-9B9E-B70F7A458402}">
      <dgm:prSet/>
      <dgm:spPr/>
      <dgm:t>
        <a:bodyPr/>
        <a:lstStyle/>
        <a:p>
          <a:endParaRPr lang="en-US"/>
        </a:p>
      </dgm:t>
    </dgm:pt>
    <dgm:pt modelId="{79BA1ECE-7644-478F-8FBE-B6111BC31CF6}">
      <dgm:prSet phldrT="[Text]"/>
      <dgm:spPr>
        <a:solidFill>
          <a:srgbClr val="FFC000"/>
        </a:solidFill>
      </dgm:spPr>
      <dgm:t>
        <a:bodyPr/>
        <a:lstStyle/>
        <a:p>
          <a:r>
            <a:rPr lang="uk-UA" dirty="0"/>
            <a:t>Несподівані оновлення</a:t>
          </a:r>
          <a:endParaRPr lang="en-US" dirty="0"/>
        </a:p>
      </dgm:t>
    </dgm:pt>
    <dgm:pt modelId="{3450DC6B-AB3C-4D45-8867-28B0EACCE6FB}" type="parTrans" cxnId="{3913BD70-945A-4C7A-8997-B2DCC6EA4F5E}">
      <dgm:prSet/>
      <dgm:spPr/>
      <dgm:t>
        <a:bodyPr/>
        <a:lstStyle/>
        <a:p>
          <a:endParaRPr lang="en-US"/>
        </a:p>
      </dgm:t>
    </dgm:pt>
    <dgm:pt modelId="{45AFCA1C-118E-4C91-991C-9CC846D13F8B}" type="sibTrans" cxnId="{3913BD70-945A-4C7A-8997-B2DCC6EA4F5E}">
      <dgm:prSet/>
      <dgm:spPr/>
      <dgm:t>
        <a:bodyPr/>
        <a:lstStyle/>
        <a:p>
          <a:endParaRPr lang="en-US"/>
        </a:p>
      </dgm:t>
    </dgm:pt>
    <dgm:pt modelId="{20749275-3804-402A-B049-EE9A2DA5B07F}">
      <dgm:prSet phldrT="[Text]"/>
      <dgm:spPr/>
      <dgm:t>
        <a:bodyPr/>
        <a:lstStyle/>
        <a:p>
          <a:r>
            <a:rPr lang="uk-UA" dirty="0"/>
            <a:t>Найменша зміна стану видавця може призвести до великого ланцюга оновлень у спостерігачів</a:t>
          </a:r>
          <a:endParaRPr lang="en-US" dirty="0"/>
        </a:p>
      </dgm:t>
    </dgm:pt>
    <dgm:pt modelId="{4817CE4C-1DED-47F7-9C38-036FAF53AA61}" type="parTrans" cxnId="{00DBCFE7-620B-4850-9F9A-820CE801F02F}">
      <dgm:prSet/>
      <dgm:spPr/>
      <dgm:t>
        <a:bodyPr/>
        <a:lstStyle/>
        <a:p>
          <a:endParaRPr lang="en-US"/>
        </a:p>
      </dgm:t>
    </dgm:pt>
    <dgm:pt modelId="{EA4B820F-D008-42C6-97B5-E39C3BDBEBCB}" type="sibTrans" cxnId="{00DBCFE7-620B-4850-9F9A-820CE801F02F}">
      <dgm:prSet/>
      <dgm:spPr/>
      <dgm:t>
        <a:bodyPr/>
        <a:lstStyle/>
        <a:p>
          <a:endParaRPr lang="en-US"/>
        </a:p>
      </dgm:t>
    </dgm:pt>
    <dgm:pt modelId="{99D12D0C-4B7A-4D54-959C-539C09A1B408}">
      <dgm:prSet phldrT="[Text]"/>
      <dgm:spPr/>
      <dgm:t>
        <a:bodyPr/>
        <a:lstStyle/>
        <a:p>
          <a:r>
            <a:rPr lang="uk-UA" dirty="0"/>
            <a:t>Немає жорсткої прив’язки до реалізації спостерігача</a:t>
          </a:r>
          <a:endParaRPr lang="en-US" dirty="0"/>
        </a:p>
      </dgm:t>
    </dgm:pt>
    <dgm:pt modelId="{D6B54C6A-1D88-4065-92D7-40E4002AE7DF}" type="parTrans" cxnId="{6D41F017-5772-4443-B958-FEE07CC3BF37}">
      <dgm:prSet/>
      <dgm:spPr/>
      <dgm:t>
        <a:bodyPr/>
        <a:lstStyle/>
        <a:p>
          <a:endParaRPr lang="en-US"/>
        </a:p>
      </dgm:t>
    </dgm:pt>
    <dgm:pt modelId="{57012EA9-8F50-4DBC-A60A-6A18C1146C75}" type="sibTrans" cxnId="{6D41F017-5772-4443-B958-FEE07CC3BF37}">
      <dgm:prSet/>
      <dgm:spPr/>
      <dgm:t>
        <a:bodyPr/>
        <a:lstStyle/>
        <a:p>
          <a:endParaRPr lang="en-US"/>
        </a:p>
      </dgm:t>
    </dgm:pt>
    <dgm:pt modelId="{EB134F90-AEBD-4E81-A554-A430294ADAEB}">
      <dgm:prSet phldrT="[Text]"/>
      <dgm:spPr/>
      <dgm:t>
        <a:bodyPr/>
        <a:lstStyle/>
        <a:p>
          <a:r>
            <a:rPr lang="uk-UA" dirty="0"/>
            <a:t>Можливість комунікації між різними рівнями </a:t>
          </a:r>
          <a:endParaRPr lang="en-US" dirty="0"/>
        </a:p>
      </dgm:t>
    </dgm:pt>
    <dgm:pt modelId="{921780E6-BE6F-460B-A46B-A646B401F86A}" type="parTrans" cxnId="{92B22E53-986B-4F09-9AC1-E4826D8891A2}">
      <dgm:prSet/>
      <dgm:spPr/>
      <dgm:t>
        <a:bodyPr/>
        <a:lstStyle/>
        <a:p>
          <a:endParaRPr lang="en-US"/>
        </a:p>
      </dgm:t>
    </dgm:pt>
    <dgm:pt modelId="{298053EB-A0E2-4F9E-A639-0C8D8EE38C6B}" type="sibTrans" cxnId="{92B22E53-986B-4F09-9AC1-E4826D8891A2}">
      <dgm:prSet/>
      <dgm:spPr/>
      <dgm:t>
        <a:bodyPr/>
        <a:lstStyle/>
        <a:p>
          <a:endParaRPr lang="en-US"/>
        </a:p>
      </dgm:t>
    </dgm:pt>
    <dgm:pt modelId="{CD1D9C07-1142-4F0C-9079-4A16246142DD}">
      <dgm:prSet phldrT="[Text]"/>
      <dgm:spPr/>
      <dgm:t>
        <a:bodyPr/>
        <a:lstStyle/>
        <a:p>
          <a:r>
            <a:rPr lang="uk-UA" dirty="0"/>
            <a:t>Спостерігач сам вирішує:</a:t>
          </a:r>
          <a:endParaRPr lang="en-US" dirty="0"/>
        </a:p>
      </dgm:t>
    </dgm:pt>
    <dgm:pt modelId="{FED80080-86E6-4922-8897-F410AA1E0E0E}" type="parTrans" cxnId="{2FEFA48B-584A-47DB-80B7-CADE17DA093E}">
      <dgm:prSet/>
      <dgm:spPr/>
      <dgm:t>
        <a:bodyPr/>
        <a:lstStyle/>
        <a:p>
          <a:endParaRPr lang="en-US"/>
        </a:p>
      </dgm:t>
    </dgm:pt>
    <dgm:pt modelId="{35E48CC5-38B9-4577-9A15-4E094ADC4DE7}" type="sibTrans" cxnId="{2FEFA48B-584A-47DB-80B7-CADE17DA093E}">
      <dgm:prSet/>
      <dgm:spPr/>
      <dgm:t>
        <a:bodyPr/>
        <a:lstStyle/>
        <a:p>
          <a:endParaRPr lang="en-US"/>
        </a:p>
      </dgm:t>
    </dgm:pt>
    <dgm:pt modelId="{DCB1CF27-1EA9-4DDA-B232-90B3E5EB1211}">
      <dgm:prSet phldrT="[Text]"/>
      <dgm:spPr/>
      <dgm:t>
        <a:bodyPr/>
        <a:lstStyle/>
        <a:p>
          <a:r>
            <a:rPr lang="uk-UA" dirty="0"/>
            <a:t>До яких видавців підписуватись</a:t>
          </a:r>
          <a:endParaRPr lang="en-US" dirty="0"/>
        </a:p>
      </dgm:t>
    </dgm:pt>
    <dgm:pt modelId="{F9BE3099-9F99-4401-B75C-FEB926850F27}" type="parTrans" cxnId="{2295CB11-BE9B-4B89-B3C0-267E0F543C78}">
      <dgm:prSet/>
      <dgm:spPr/>
      <dgm:t>
        <a:bodyPr/>
        <a:lstStyle/>
        <a:p>
          <a:endParaRPr lang="en-US"/>
        </a:p>
      </dgm:t>
    </dgm:pt>
    <dgm:pt modelId="{CB105EE3-0D8E-4A74-A7C5-285A49D1CD04}" type="sibTrans" cxnId="{2295CB11-BE9B-4B89-B3C0-267E0F543C78}">
      <dgm:prSet/>
      <dgm:spPr/>
      <dgm:t>
        <a:bodyPr/>
        <a:lstStyle/>
        <a:p>
          <a:endParaRPr lang="en-US"/>
        </a:p>
      </dgm:t>
    </dgm:pt>
    <dgm:pt modelId="{4CBE773B-6B44-4D2F-B92E-13FDF8308DB6}">
      <dgm:prSet phldrT="[Text]"/>
      <dgm:spPr/>
      <dgm:t>
        <a:bodyPr/>
        <a:lstStyle/>
        <a:p>
          <a:r>
            <a:rPr lang="uk-UA" dirty="0"/>
            <a:t>Як на них реагувати</a:t>
          </a:r>
          <a:endParaRPr lang="en-US" dirty="0"/>
        </a:p>
      </dgm:t>
    </dgm:pt>
    <dgm:pt modelId="{12BC2F31-515E-44BB-A95A-A0FA36220F00}" type="parTrans" cxnId="{D9FA58C9-84D9-4B00-91E4-64407E280E52}">
      <dgm:prSet/>
      <dgm:spPr/>
      <dgm:t>
        <a:bodyPr/>
        <a:lstStyle/>
        <a:p>
          <a:endParaRPr lang="en-US"/>
        </a:p>
      </dgm:t>
    </dgm:pt>
    <dgm:pt modelId="{2EEFE55A-1154-4491-8157-7C284215720F}" type="sibTrans" cxnId="{D9FA58C9-84D9-4B00-91E4-64407E280E52}">
      <dgm:prSet/>
      <dgm:spPr/>
      <dgm:t>
        <a:bodyPr/>
        <a:lstStyle/>
        <a:p>
          <a:endParaRPr lang="en-US"/>
        </a:p>
      </dgm:t>
    </dgm:pt>
    <dgm:pt modelId="{E26DF340-5650-4B7A-AB6B-303FCEE3063D}">
      <dgm:prSet phldrT="[Text]"/>
      <dgm:spPr/>
      <dgm:t>
        <a:bodyPr/>
        <a:lstStyle/>
        <a:p>
          <a:r>
            <a:rPr lang="uk-UA" dirty="0"/>
            <a:t>Цей простий протокол не надає спостерігачу жодної інформації про те, що саме змінилось</a:t>
          </a:r>
          <a:endParaRPr lang="en-US" dirty="0"/>
        </a:p>
      </dgm:t>
    </dgm:pt>
    <dgm:pt modelId="{4036D475-30B2-4AD8-8EBA-1D6641C63C42}" type="parTrans" cxnId="{90F2594B-AF4F-47F8-A7CF-B7C2F2C759D5}">
      <dgm:prSet/>
      <dgm:spPr/>
      <dgm:t>
        <a:bodyPr/>
        <a:lstStyle/>
        <a:p>
          <a:endParaRPr lang="en-US"/>
        </a:p>
      </dgm:t>
    </dgm:pt>
    <dgm:pt modelId="{10C48018-C200-412A-A8D3-9E2BB5004C30}" type="sibTrans" cxnId="{90F2594B-AF4F-47F8-A7CF-B7C2F2C759D5}">
      <dgm:prSet/>
      <dgm:spPr/>
      <dgm:t>
        <a:bodyPr/>
        <a:lstStyle/>
        <a:p>
          <a:endParaRPr lang="en-US"/>
        </a:p>
      </dgm:t>
    </dgm:pt>
    <dgm:pt modelId="{77D7F69E-3421-4AFA-B53F-AB8BE1208C3F}" type="pres">
      <dgm:prSet presAssocID="{7BF209FC-815B-4A95-8B07-BBF9602A479B}" presName="linear" presStyleCnt="0">
        <dgm:presLayoutVars>
          <dgm:animLvl val="lvl"/>
          <dgm:resizeHandles val="exact"/>
        </dgm:presLayoutVars>
      </dgm:prSet>
      <dgm:spPr/>
    </dgm:pt>
    <dgm:pt modelId="{569F64DA-B59C-4C3D-B6F5-95D896A58BAD}" type="pres">
      <dgm:prSet presAssocID="{91A572ED-CED7-41AC-B965-DA27F1955B0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867E4B6-629F-4694-909A-71232201B1D3}" type="pres">
      <dgm:prSet presAssocID="{91A572ED-CED7-41AC-B965-DA27F1955B09}" presName="childText" presStyleLbl="revTx" presStyleIdx="0" presStyleCnt="3">
        <dgm:presLayoutVars>
          <dgm:bulletEnabled val="1"/>
        </dgm:presLayoutVars>
      </dgm:prSet>
      <dgm:spPr/>
    </dgm:pt>
    <dgm:pt modelId="{90FA33A1-C830-4A46-A8A4-5BF04CF44009}" type="pres">
      <dgm:prSet presAssocID="{16193CD3-5D12-46F1-B02A-27248C70D9B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060096E-D801-4BC7-9C54-73C76ED08804}" type="pres">
      <dgm:prSet presAssocID="{16193CD3-5D12-46F1-B02A-27248C70D9B9}" presName="childText" presStyleLbl="revTx" presStyleIdx="1" presStyleCnt="3">
        <dgm:presLayoutVars>
          <dgm:bulletEnabled val="1"/>
        </dgm:presLayoutVars>
      </dgm:prSet>
      <dgm:spPr/>
    </dgm:pt>
    <dgm:pt modelId="{2798E20C-812A-4647-9163-69C048F0D7D4}" type="pres">
      <dgm:prSet presAssocID="{79BA1ECE-7644-478F-8FBE-B6111BC31CF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3D98A2A-559D-40EC-9BDF-B6CA649B0F73}" type="pres">
      <dgm:prSet presAssocID="{79BA1ECE-7644-478F-8FBE-B6111BC31CF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2A24F09-C872-4E38-BECE-D50E45D7AA7D}" srcId="{91A572ED-CED7-41AC-B965-DA27F1955B09}" destId="{268A0411-46B5-4281-BB71-4484175FDD0E}" srcOrd="0" destOrd="0" parTransId="{CED32BF9-0CA7-4B4C-BFDB-24A946CEE4F8}" sibTransId="{063673D1-C0F1-4CB0-9182-BA6DBB66C31F}"/>
    <dgm:cxn modelId="{5732B210-485E-4FEA-8C01-D36BB5F7D740}" srcId="{7BF209FC-815B-4A95-8B07-BBF9602A479B}" destId="{91A572ED-CED7-41AC-B965-DA27F1955B09}" srcOrd="0" destOrd="0" parTransId="{4E11D43B-1CBE-4DCA-9A9B-7964348F83E1}" sibTransId="{C1DBA9AB-FC57-4091-ADDC-F7935C59FBE3}"/>
    <dgm:cxn modelId="{2295CB11-BE9B-4B89-B3C0-267E0F543C78}" srcId="{CD1D9C07-1142-4F0C-9079-4A16246142DD}" destId="{DCB1CF27-1EA9-4DDA-B232-90B3E5EB1211}" srcOrd="0" destOrd="0" parTransId="{F9BE3099-9F99-4401-B75C-FEB926850F27}" sibTransId="{CB105EE3-0D8E-4A74-A7C5-285A49D1CD04}"/>
    <dgm:cxn modelId="{6D41F017-5772-4443-B958-FEE07CC3BF37}" srcId="{91A572ED-CED7-41AC-B965-DA27F1955B09}" destId="{99D12D0C-4B7A-4D54-959C-539C09A1B408}" srcOrd="1" destOrd="0" parTransId="{D6B54C6A-1D88-4065-92D7-40E4002AE7DF}" sibTransId="{57012EA9-8F50-4DBC-A60A-6A18C1146C75}"/>
    <dgm:cxn modelId="{AE8DE622-AD73-48F1-B821-58520177109F}" type="presOf" srcId="{99D12D0C-4B7A-4D54-959C-539C09A1B408}" destId="{2867E4B6-629F-4694-909A-71232201B1D3}" srcOrd="0" destOrd="1" presId="urn:microsoft.com/office/officeart/2005/8/layout/vList2"/>
    <dgm:cxn modelId="{C276DB3D-05C1-455F-B1A5-530E141922F8}" type="presOf" srcId="{91A572ED-CED7-41AC-B965-DA27F1955B09}" destId="{569F64DA-B59C-4C3D-B6F5-95D896A58BAD}" srcOrd="0" destOrd="0" presId="urn:microsoft.com/office/officeart/2005/8/layout/vList2"/>
    <dgm:cxn modelId="{4861C75C-A33A-4B77-8649-829FD469AAE8}" type="presOf" srcId="{20749275-3804-402A-B049-EE9A2DA5B07F}" destId="{83D98A2A-559D-40EC-9BDF-B6CA649B0F73}" srcOrd="0" destOrd="0" presId="urn:microsoft.com/office/officeart/2005/8/layout/vList2"/>
    <dgm:cxn modelId="{141D8064-5439-4994-9B9E-B70F7A458402}" srcId="{16193CD3-5D12-46F1-B02A-27248C70D9B9}" destId="{4EF83062-70A1-4111-9DB0-089226B88CBE}" srcOrd="0" destOrd="0" parTransId="{9F3BE621-E552-421C-8A04-83634A03DB61}" sibTransId="{6321240E-57DD-457D-B321-5D850F8B28BF}"/>
    <dgm:cxn modelId="{E04BFC46-CDB8-4B48-B153-FB667F7854CA}" type="presOf" srcId="{DCB1CF27-1EA9-4DDA-B232-90B3E5EB1211}" destId="{F060096E-D801-4BC7-9C54-73C76ED08804}" srcOrd="0" destOrd="2" presId="urn:microsoft.com/office/officeart/2005/8/layout/vList2"/>
    <dgm:cxn modelId="{90F2594B-AF4F-47F8-A7CF-B7C2F2C759D5}" srcId="{79BA1ECE-7644-478F-8FBE-B6111BC31CF6}" destId="{E26DF340-5650-4B7A-AB6B-303FCEE3063D}" srcOrd="1" destOrd="0" parTransId="{4036D475-30B2-4AD8-8EBA-1D6641C63C42}" sibTransId="{10C48018-C200-412A-A8D3-9E2BB5004C30}"/>
    <dgm:cxn modelId="{3913BD70-945A-4C7A-8997-B2DCC6EA4F5E}" srcId="{7BF209FC-815B-4A95-8B07-BBF9602A479B}" destId="{79BA1ECE-7644-478F-8FBE-B6111BC31CF6}" srcOrd="2" destOrd="0" parTransId="{3450DC6B-AB3C-4D45-8867-28B0EACCE6FB}" sibTransId="{45AFCA1C-118E-4C91-991C-9CC846D13F8B}"/>
    <dgm:cxn modelId="{4D631672-ADC4-4556-A6EB-A64AB7D15F76}" type="presOf" srcId="{E26DF340-5650-4B7A-AB6B-303FCEE3063D}" destId="{83D98A2A-559D-40EC-9BDF-B6CA649B0F73}" srcOrd="0" destOrd="1" presId="urn:microsoft.com/office/officeart/2005/8/layout/vList2"/>
    <dgm:cxn modelId="{92B22E53-986B-4F09-9AC1-E4826D8891A2}" srcId="{91A572ED-CED7-41AC-B965-DA27F1955B09}" destId="{EB134F90-AEBD-4E81-A554-A430294ADAEB}" srcOrd="2" destOrd="0" parTransId="{921780E6-BE6F-460B-A46B-A646B401F86A}" sibTransId="{298053EB-A0E2-4F9E-A639-0C8D8EE38C6B}"/>
    <dgm:cxn modelId="{524A7F75-2968-42E3-B1E6-11D44826DC04}" type="presOf" srcId="{4EF83062-70A1-4111-9DB0-089226B88CBE}" destId="{F060096E-D801-4BC7-9C54-73C76ED08804}" srcOrd="0" destOrd="0" presId="urn:microsoft.com/office/officeart/2005/8/layout/vList2"/>
    <dgm:cxn modelId="{BC934080-0421-439F-A3EC-8166B40D0CBD}" type="presOf" srcId="{CD1D9C07-1142-4F0C-9079-4A16246142DD}" destId="{F060096E-D801-4BC7-9C54-73C76ED08804}" srcOrd="0" destOrd="1" presId="urn:microsoft.com/office/officeart/2005/8/layout/vList2"/>
    <dgm:cxn modelId="{188C028A-0D24-4047-87D6-56F55C1DEA24}" type="presOf" srcId="{79BA1ECE-7644-478F-8FBE-B6111BC31CF6}" destId="{2798E20C-812A-4647-9163-69C048F0D7D4}" srcOrd="0" destOrd="0" presId="urn:microsoft.com/office/officeart/2005/8/layout/vList2"/>
    <dgm:cxn modelId="{2FEFA48B-584A-47DB-80B7-CADE17DA093E}" srcId="{16193CD3-5D12-46F1-B02A-27248C70D9B9}" destId="{CD1D9C07-1142-4F0C-9079-4A16246142DD}" srcOrd="1" destOrd="0" parTransId="{FED80080-86E6-4922-8897-F410AA1E0E0E}" sibTransId="{35E48CC5-38B9-4577-9A15-4E094ADC4DE7}"/>
    <dgm:cxn modelId="{D9FA58C9-84D9-4B00-91E4-64407E280E52}" srcId="{CD1D9C07-1142-4F0C-9079-4A16246142DD}" destId="{4CBE773B-6B44-4D2F-B92E-13FDF8308DB6}" srcOrd="1" destOrd="0" parTransId="{12BC2F31-515E-44BB-A95A-A0FA36220F00}" sibTransId="{2EEFE55A-1154-4491-8157-7C284215720F}"/>
    <dgm:cxn modelId="{604709CC-D800-475B-8FB7-740C2A300516}" type="presOf" srcId="{7BF209FC-815B-4A95-8B07-BBF9602A479B}" destId="{77D7F69E-3421-4AFA-B53F-AB8BE1208C3F}" srcOrd="0" destOrd="0" presId="urn:microsoft.com/office/officeart/2005/8/layout/vList2"/>
    <dgm:cxn modelId="{1835ECD4-01DE-4BB9-B8DA-F76D7F888741}" type="presOf" srcId="{EB134F90-AEBD-4E81-A554-A430294ADAEB}" destId="{2867E4B6-629F-4694-909A-71232201B1D3}" srcOrd="0" destOrd="2" presId="urn:microsoft.com/office/officeart/2005/8/layout/vList2"/>
    <dgm:cxn modelId="{980D6AD6-B86E-4206-AD78-AE98664891CB}" type="presOf" srcId="{4CBE773B-6B44-4D2F-B92E-13FDF8308DB6}" destId="{F060096E-D801-4BC7-9C54-73C76ED08804}" srcOrd="0" destOrd="3" presId="urn:microsoft.com/office/officeart/2005/8/layout/vList2"/>
    <dgm:cxn modelId="{8ACDA6DC-CE59-4856-9DF1-A3824214F44D}" srcId="{7BF209FC-815B-4A95-8B07-BBF9602A479B}" destId="{16193CD3-5D12-46F1-B02A-27248C70D9B9}" srcOrd="1" destOrd="0" parTransId="{FBB98CFE-20A7-409A-9079-6930727B95F3}" sibTransId="{BB57668C-49BF-46DA-A451-8EDE2223AE80}"/>
    <dgm:cxn modelId="{7059D3E3-5754-4B54-A3FB-DE1385229A94}" type="presOf" srcId="{16193CD3-5D12-46F1-B02A-27248C70D9B9}" destId="{90FA33A1-C830-4A46-A8A4-5BF04CF44009}" srcOrd="0" destOrd="0" presId="urn:microsoft.com/office/officeart/2005/8/layout/vList2"/>
    <dgm:cxn modelId="{00DBCFE7-620B-4850-9F9A-820CE801F02F}" srcId="{79BA1ECE-7644-478F-8FBE-B6111BC31CF6}" destId="{20749275-3804-402A-B049-EE9A2DA5B07F}" srcOrd="0" destOrd="0" parTransId="{4817CE4C-1DED-47F7-9C38-036FAF53AA61}" sibTransId="{EA4B820F-D008-42C6-97B5-E39C3BDBEBCB}"/>
    <dgm:cxn modelId="{DCA472F5-930F-4FB4-84C4-709B7A312A4A}" type="presOf" srcId="{268A0411-46B5-4281-BB71-4484175FDD0E}" destId="{2867E4B6-629F-4694-909A-71232201B1D3}" srcOrd="0" destOrd="0" presId="urn:microsoft.com/office/officeart/2005/8/layout/vList2"/>
    <dgm:cxn modelId="{6635CA39-2D49-42FB-8614-E12A9AE35B2B}" type="presParOf" srcId="{77D7F69E-3421-4AFA-B53F-AB8BE1208C3F}" destId="{569F64DA-B59C-4C3D-B6F5-95D896A58BAD}" srcOrd="0" destOrd="0" presId="urn:microsoft.com/office/officeart/2005/8/layout/vList2"/>
    <dgm:cxn modelId="{AC1EF13D-C71C-444C-BA5B-5681DA7D2F1A}" type="presParOf" srcId="{77D7F69E-3421-4AFA-B53F-AB8BE1208C3F}" destId="{2867E4B6-629F-4694-909A-71232201B1D3}" srcOrd="1" destOrd="0" presId="urn:microsoft.com/office/officeart/2005/8/layout/vList2"/>
    <dgm:cxn modelId="{88406450-40C5-46BB-ABBF-9CD9226CE91E}" type="presParOf" srcId="{77D7F69E-3421-4AFA-B53F-AB8BE1208C3F}" destId="{90FA33A1-C830-4A46-A8A4-5BF04CF44009}" srcOrd="2" destOrd="0" presId="urn:microsoft.com/office/officeart/2005/8/layout/vList2"/>
    <dgm:cxn modelId="{86ED7463-E9BF-496C-BA88-D3D78865B804}" type="presParOf" srcId="{77D7F69E-3421-4AFA-B53F-AB8BE1208C3F}" destId="{F060096E-D801-4BC7-9C54-73C76ED08804}" srcOrd="3" destOrd="0" presId="urn:microsoft.com/office/officeart/2005/8/layout/vList2"/>
    <dgm:cxn modelId="{FCC8110C-1CC4-4E1F-89E7-9AC074028708}" type="presParOf" srcId="{77D7F69E-3421-4AFA-B53F-AB8BE1208C3F}" destId="{2798E20C-812A-4647-9163-69C048F0D7D4}" srcOrd="4" destOrd="0" presId="urn:microsoft.com/office/officeart/2005/8/layout/vList2"/>
    <dgm:cxn modelId="{A53BC437-CA8B-4E34-A7E0-9E46792ECC12}" type="presParOf" srcId="{77D7F69E-3421-4AFA-B53F-AB8BE1208C3F}" destId="{83D98A2A-559D-40EC-9BDF-B6CA649B0F7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1393F0E-2790-47A2-ADD9-FD43FF317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3F89C8-7B33-4C64-9F67-EC00241AFBB8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1E5A1373-1EFA-4509-8BC1-B40F09B34AA2}" type="parTrans" cxnId="{76A4977F-8F44-468D-A0D6-90B4FDD75421}">
      <dgm:prSet/>
      <dgm:spPr/>
      <dgm:t>
        <a:bodyPr/>
        <a:lstStyle/>
        <a:p>
          <a:endParaRPr lang="en-US"/>
        </a:p>
      </dgm:t>
    </dgm:pt>
    <dgm:pt modelId="{26182A10-017B-4F74-A15B-6A9652488865}" type="sibTrans" cxnId="{76A4977F-8F44-468D-A0D6-90B4FDD75421}">
      <dgm:prSet/>
      <dgm:spPr/>
      <dgm:t>
        <a:bodyPr/>
        <a:lstStyle/>
        <a:p>
          <a:endParaRPr lang="en-US"/>
        </a:p>
      </dgm:t>
    </dgm:pt>
    <dgm:pt modelId="{A9AFBBDD-B337-40DA-A595-D9BFE28DF94D}">
      <dgm:prSet phldrT="[Text]"/>
      <dgm:spPr/>
      <dgm:t>
        <a:bodyPr/>
        <a:lstStyle/>
        <a:p>
          <a:r>
            <a:rPr lang="uk-UA" dirty="0"/>
            <a:t>Обидва </a:t>
          </a:r>
          <a:r>
            <a:rPr lang="uk-UA" dirty="0" err="1"/>
            <a:t>патерни</a:t>
          </a:r>
          <a:r>
            <a:rPr lang="uk-UA" dirty="0"/>
            <a:t> спираються на композицію</a:t>
          </a:r>
          <a:endParaRPr lang="en-US" dirty="0"/>
        </a:p>
      </dgm:t>
    </dgm:pt>
    <dgm:pt modelId="{1685AC22-39EF-400C-9E78-F98C5F97188F}" type="parTrans" cxnId="{C98DB2D1-795C-4B18-A4AB-54264F460204}">
      <dgm:prSet/>
      <dgm:spPr/>
      <dgm:t>
        <a:bodyPr/>
        <a:lstStyle/>
        <a:p>
          <a:endParaRPr lang="en-US"/>
        </a:p>
      </dgm:t>
    </dgm:pt>
    <dgm:pt modelId="{37D84B10-F809-4DD1-91E7-E34819A68CC1}" type="sibTrans" cxnId="{C98DB2D1-795C-4B18-A4AB-54264F460204}">
      <dgm:prSet/>
      <dgm:spPr/>
      <dgm:t>
        <a:bodyPr/>
        <a:lstStyle/>
        <a:p>
          <a:endParaRPr lang="en-US"/>
        </a:p>
      </dgm:t>
    </dgm:pt>
    <dgm:pt modelId="{E3CDFB43-D347-4074-9EE2-8C0BFBDC4BE0}">
      <dgm:prSet phldrT="[Text]"/>
      <dgm:spPr/>
      <dgm:t>
        <a:bodyPr/>
        <a:lstStyle/>
        <a:p>
          <a:r>
            <a:rPr lang="en-US" dirty="0"/>
            <a:t>Flyweight</a:t>
          </a:r>
        </a:p>
      </dgm:t>
    </dgm:pt>
    <dgm:pt modelId="{ADDC5D22-1705-4DC4-A4A8-B40F275E1EA8}" type="parTrans" cxnId="{FE35103E-16EA-4445-B4FD-F3DD694FFE68}">
      <dgm:prSet/>
      <dgm:spPr/>
      <dgm:t>
        <a:bodyPr/>
        <a:lstStyle/>
        <a:p>
          <a:endParaRPr lang="en-US"/>
        </a:p>
      </dgm:t>
    </dgm:pt>
    <dgm:pt modelId="{B27EA831-A80A-4588-B017-AD3D834EF17C}" type="sibTrans" cxnId="{FE35103E-16EA-4445-B4FD-F3DD694FFE68}">
      <dgm:prSet/>
      <dgm:spPr/>
      <dgm:t>
        <a:bodyPr/>
        <a:lstStyle/>
        <a:p>
          <a:endParaRPr lang="en-US"/>
        </a:p>
      </dgm:t>
    </dgm:pt>
    <dgm:pt modelId="{3BA941AD-E979-4E1F-B9E3-E00B010A3EC6}">
      <dgm:prSet phldrT="[Text]"/>
      <dgm:spPr/>
      <dgm:t>
        <a:bodyPr/>
        <a:lstStyle/>
        <a:p>
          <a:r>
            <a:rPr lang="uk-UA" dirty="0"/>
            <a:t>Стани не мають стану </a:t>
          </a:r>
          <a:r>
            <a:rPr lang="uk-UA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C78B8E4E-F880-48E7-A4B2-E48FB3E43042}" type="parTrans" cxnId="{AE42C8CB-D690-465B-9867-9C7669D271B4}">
      <dgm:prSet/>
      <dgm:spPr/>
      <dgm:t>
        <a:bodyPr/>
        <a:lstStyle/>
        <a:p>
          <a:endParaRPr lang="en-US"/>
        </a:p>
      </dgm:t>
    </dgm:pt>
    <dgm:pt modelId="{6FAB97ED-0E4F-434A-9133-FE066D67877B}" type="sibTrans" cxnId="{AE42C8CB-D690-465B-9867-9C7669D271B4}">
      <dgm:prSet/>
      <dgm:spPr/>
      <dgm:t>
        <a:bodyPr/>
        <a:lstStyle/>
        <a:p>
          <a:endParaRPr lang="en-US"/>
        </a:p>
      </dgm:t>
    </dgm:pt>
    <dgm:pt modelId="{4D7ABFEA-BF2D-4621-8D74-53ABF89886C1}">
      <dgm:prSet phldrT="[Text]"/>
      <dgm:spPr/>
      <dgm:t>
        <a:bodyPr/>
        <a:lstStyle/>
        <a:p>
          <a:r>
            <a:rPr lang="en-US" dirty="0"/>
            <a:t>Singleton</a:t>
          </a:r>
        </a:p>
      </dgm:t>
    </dgm:pt>
    <dgm:pt modelId="{C4432602-ED2B-488B-8F4C-3F806D5E748E}" type="parTrans" cxnId="{8EF95926-1503-4EA9-83A2-CB3E270C1E5D}">
      <dgm:prSet/>
      <dgm:spPr/>
      <dgm:t>
        <a:bodyPr/>
        <a:lstStyle/>
        <a:p>
          <a:endParaRPr lang="en-US"/>
        </a:p>
      </dgm:t>
    </dgm:pt>
    <dgm:pt modelId="{6DFE0205-99D9-4DD3-BC8B-64ADA8D8186F}" type="sibTrans" cxnId="{8EF95926-1503-4EA9-83A2-CB3E270C1E5D}">
      <dgm:prSet/>
      <dgm:spPr/>
      <dgm:t>
        <a:bodyPr/>
        <a:lstStyle/>
        <a:p>
          <a:endParaRPr lang="en-US"/>
        </a:p>
      </dgm:t>
    </dgm:pt>
    <dgm:pt modelId="{8233DBF4-FF62-4733-8A38-45117526065F}">
      <dgm:prSet phldrT="[Text]"/>
      <dgm:spPr/>
      <dgm:t>
        <a:bodyPr/>
        <a:lstStyle/>
        <a:p>
          <a:r>
            <a:rPr lang="uk-UA" dirty="0"/>
            <a:t>Стани можуть стати </a:t>
          </a:r>
          <a:r>
            <a:rPr lang="en-US" dirty="0"/>
            <a:t>Singleton</a:t>
          </a:r>
          <a:r>
            <a:rPr lang="uk-UA" dirty="0"/>
            <a:t>, якщо ми можемо </a:t>
          </a:r>
          <a:r>
            <a:rPr lang="uk-UA" dirty="0" err="1"/>
            <a:t>перевикористати</a:t>
          </a:r>
          <a:r>
            <a:rPr lang="uk-UA" dirty="0"/>
            <a:t> ці об’єкти</a:t>
          </a:r>
          <a:endParaRPr lang="en-US" dirty="0"/>
        </a:p>
      </dgm:t>
    </dgm:pt>
    <dgm:pt modelId="{087B13A6-9A86-4CE1-9FE3-9502A5A754F4}" type="parTrans" cxnId="{52D66248-5FF7-4CD4-90BA-F4A6ADB651F1}">
      <dgm:prSet/>
      <dgm:spPr/>
      <dgm:t>
        <a:bodyPr/>
        <a:lstStyle/>
        <a:p>
          <a:endParaRPr lang="en-US"/>
        </a:p>
      </dgm:t>
    </dgm:pt>
    <dgm:pt modelId="{5E7C9550-A615-42EF-B4A4-83D3DDBE722B}" type="sibTrans" cxnId="{52D66248-5FF7-4CD4-90BA-F4A6ADB651F1}">
      <dgm:prSet/>
      <dgm:spPr/>
      <dgm:t>
        <a:bodyPr/>
        <a:lstStyle/>
        <a:p>
          <a:endParaRPr lang="en-US"/>
        </a:p>
      </dgm:t>
    </dgm:pt>
    <dgm:pt modelId="{6E25086E-ADA5-480F-9EBF-F8777BAA0368}">
      <dgm:prSet phldrT="[Text]"/>
      <dgm:spPr/>
      <dgm:t>
        <a:bodyPr/>
        <a:lstStyle/>
        <a:p>
          <a:r>
            <a:rPr lang="uk-UA" dirty="0"/>
            <a:t>Дуже часті переходи між станами, можемо </a:t>
          </a:r>
          <a:r>
            <a:rPr lang="uk-UA" dirty="0" err="1"/>
            <a:t>кешувати</a:t>
          </a:r>
          <a:r>
            <a:rPr lang="uk-UA" dirty="0"/>
            <a:t> ці об’єкти</a:t>
          </a:r>
          <a:endParaRPr lang="en-US" dirty="0"/>
        </a:p>
      </dgm:t>
    </dgm:pt>
    <dgm:pt modelId="{AC6EBE76-5DAF-4EC9-97D5-E78C79CDA53A}" type="parTrans" cxnId="{5B1DA3B3-5DD3-4C09-B1D9-15B34B399E0E}">
      <dgm:prSet/>
      <dgm:spPr/>
      <dgm:t>
        <a:bodyPr/>
        <a:lstStyle/>
        <a:p>
          <a:endParaRPr lang="en-US"/>
        </a:p>
      </dgm:t>
    </dgm:pt>
    <dgm:pt modelId="{D3E4E6FF-7558-4074-8FD5-BEF666820167}" type="sibTrans" cxnId="{5B1DA3B3-5DD3-4C09-B1D9-15B34B399E0E}">
      <dgm:prSet/>
      <dgm:spPr/>
      <dgm:t>
        <a:bodyPr/>
        <a:lstStyle/>
        <a:p>
          <a:endParaRPr lang="en-US"/>
        </a:p>
      </dgm:t>
    </dgm:pt>
    <dgm:pt modelId="{CBF8FE1F-B829-46FD-A0D9-ED780FDC7413}">
      <dgm:prSet phldrT="[Text]"/>
      <dgm:spPr/>
      <dgm:t>
        <a:bodyPr/>
        <a:lstStyle/>
        <a:p>
          <a:r>
            <a:rPr lang="uk-UA" dirty="0"/>
            <a:t>Різні імплементації стратегій не знають одна про одну</a:t>
          </a:r>
          <a:endParaRPr lang="en-US" dirty="0"/>
        </a:p>
      </dgm:t>
    </dgm:pt>
    <dgm:pt modelId="{2E997C5C-01DC-4B47-9653-72FAA5E0BF0A}" type="parTrans" cxnId="{02F0B222-1F61-4795-A341-8D66F7B47279}">
      <dgm:prSet/>
      <dgm:spPr/>
      <dgm:t>
        <a:bodyPr/>
        <a:lstStyle/>
        <a:p>
          <a:endParaRPr lang="en-US"/>
        </a:p>
      </dgm:t>
    </dgm:pt>
    <dgm:pt modelId="{FCED5434-B24D-4899-A1D4-8AD2E25C4D46}" type="sibTrans" cxnId="{02F0B222-1F61-4795-A341-8D66F7B47279}">
      <dgm:prSet/>
      <dgm:spPr/>
      <dgm:t>
        <a:bodyPr/>
        <a:lstStyle/>
        <a:p>
          <a:endParaRPr lang="en-US"/>
        </a:p>
      </dgm:t>
    </dgm:pt>
    <dgm:pt modelId="{EC68D771-7915-4377-9DEF-C3EAC4C96614}">
      <dgm:prSet phldrT="[Text]"/>
      <dgm:spPr/>
      <dgm:t>
        <a:bodyPr/>
        <a:lstStyle/>
        <a:p>
          <a:r>
            <a:rPr lang="uk-UA" dirty="0"/>
            <a:t>Стани можуть знати один про одного, і можуть змінювати стан контексту</a:t>
          </a:r>
          <a:endParaRPr lang="en-US" dirty="0"/>
        </a:p>
      </dgm:t>
    </dgm:pt>
    <dgm:pt modelId="{C9213E91-2F62-4177-88ED-44C7ED325B60}" type="parTrans" cxnId="{9723BEF8-0622-4210-B475-CD4A9AC81A2B}">
      <dgm:prSet/>
      <dgm:spPr/>
      <dgm:t>
        <a:bodyPr/>
        <a:lstStyle/>
        <a:p>
          <a:endParaRPr lang="en-US"/>
        </a:p>
      </dgm:t>
    </dgm:pt>
    <dgm:pt modelId="{70F645C8-5751-468B-9BAC-EFA462142908}" type="sibTrans" cxnId="{9723BEF8-0622-4210-B475-CD4A9AC81A2B}">
      <dgm:prSet/>
      <dgm:spPr/>
      <dgm:t>
        <a:bodyPr/>
        <a:lstStyle/>
        <a:p>
          <a:endParaRPr lang="en-US"/>
        </a:p>
      </dgm:t>
    </dgm:pt>
    <dgm:pt modelId="{A7EB5FDD-ECF8-4408-B935-43C369E95046}">
      <dgm:prSet phldrT="[Text]"/>
      <dgm:spPr/>
      <dgm:t>
        <a:bodyPr/>
        <a:lstStyle/>
        <a:p>
          <a:r>
            <a:rPr lang="uk-UA" dirty="0"/>
            <a:t>Стратегії не можуть вплинути на стратегію виконання контексту</a:t>
          </a:r>
          <a:endParaRPr lang="en-US" dirty="0"/>
        </a:p>
      </dgm:t>
    </dgm:pt>
    <dgm:pt modelId="{A6D32AC6-3EE8-4B1C-B634-D3F8A66D2A6F}" type="parTrans" cxnId="{D9EA2BC6-8ADC-447A-963B-6B0A96C11A6B}">
      <dgm:prSet/>
      <dgm:spPr/>
      <dgm:t>
        <a:bodyPr/>
        <a:lstStyle/>
        <a:p>
          <a:endParaRPr lang="en-US"/>
        </a:p>
      </dgm:t>
    </dgm:pt>
    <dgm:pt modelId="{C81E43FA-DFEF-46A7-9389-E51914DE2EA0}" type="sibTrans" cxnId="{D9EA2BC6-8ADC-447A-963B-6B0A96C11A6B}">
      <dgm:prSet/>
      <dgm:spPr/>
      <dgm:t>
        <a:bodyPr/>
        <a:lstStyle/>
        <a:p>
          <a:endParaRPr lang="en-US"/>
        </a:p>
      </dgm:t>
    </dgm:pt>
    <dgm:pt modelId="{E743D737-CB5A-4232-9D07-EC32627AB401}">
      <dgm:prSet phldrT="[Text]"/>
      <dgm:spPr/>
      <dgm:t>
        <a:bodyPr/>
        <a:lstStyle/>
        <a:p>
          <a:r>
            <a:rPr lang="uk-UA" dirty="0"/>
            <a:t>Як реалізувати стратегію замість стану: проект </a:t>
          </a:r>
          <a:r>
            <a:rPr lang="en-US" dirty="0"/>
            <a:t>state-graphical-editor</a:t>
          </a:r>
        </a:p>
      </dgm:t>
    </dgm:pt>
    <dgm:pt modelId="{F3B6B2AD-3221-4B6B-85A1-3B2D4FE97D84}" type="parTrans" cxnId="{D7B24D17-C6A5-4BC2-81BD-90EE1E258A63}">
      <dgm:prSet/>
      <dgm:spPr/>
      <dgm:t>
        <a:bodyPr/>
        <a:lstStyle/>
        <a:p>
          <a:endParaRPr lang="en-US"/>
        </a:p>
      </dgm:t>
    </dgm:pt>
    <dgm:pt modelId="{12C18F5E-EF7F-4C7D-9FEB-3ABB0CF4E3D2}" type="sibTrans" cxnId="{D7B24D17-C6A5-4BC2-81BD-90EE1E258A63}">
      <dgm:prSet/>
      <dgm:spPr/>
      <dgm:t>
        <a:bodyPr/>
        <a:lstStyle/>
        <a:p>
          <a:endParaRPr lang="en-US"/>
        </a:p>
      </dgm:t>
    </dgm:pt>
    <dgm:pt modelId="{17638962-817D-4578-B317-C594CD53C1EA}" type="pres">
      <dgm:prSet presAssocID="{51393F0E-2790-47A2-ADD9-FD43FF3171ED}" presName="linear" presStyleCnt="0">
        <dgm:presLayoutVars>
          <dgm:animLvl val="lvl"/>
          <dgm:resizeHandles val="exact"/>
        </dgm:presLayoutVars>
      </dgm:prSet>
      <dgm:spPr/>
    </dgm:pt>
    <dgm:pt modelId="{048A7ED2-A3B6-44CC-8941-203F6BAD76D0}" type="pres">
      <dgm:prSet presAssocID="{003F89C8-7B33-4C64-9F67-EC00241AFB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12260-A79E-4732-84E9-8EE3BECEAC9A}" type="pres">
      <dgm:prSet presAssocID="{003F89C8-7B33-4C64-9F67-EC00241AFBB8}" presName="childText" presStyleLbl="revTx" presStyleIdx="0" presStyleCnt="3">
        <dgm:presLayoutVars>
          <dgm:bulletEnabled val="1"/>
        </dgm:presLayoutVars>
      </dgm:prSet>
      <dgm:spPr/>
    </dgm:pt>
    <dgm:pt modelId="{C6842917-BFE0-47F9-911D-1D0649B575D6}" type="pres">
      <dgm:prSet presAssocID="{E3CDFB43-D347-4074-9EE2-8C0BFBDC4B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6AAD3EC-1DC5-4A97-97D4-D1CF35578975}" type="pres">
      <dgm:prSet presAssocID="{E3CDFB43-D347-4074-9EE2-8C0BFBDC4BE0}" presName="childText" presStyleLbl="revTx" presStyleIdx="1" presStyleCnt="3">
        <dgm:presLayoutVars>
          <dgm:bulletEnabled val="1"/>
        </dgm:presLayoutVars>
      </dgm:prSet>
      <dgm:spPr/>
    </dgm:pt>
    <dgm:pt modelId="{D6007406-83EE-4DB5-9AA2-C758DF81A3F2}" type="pres">
      <dgm:prSet presAssocID="{4D7ABFEA-BF2D-4621-8D74-53ABF89886C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07792FA-8A8D-465D-A4B0-7240C2C21876}" type="pres">
      <dgm:prSet presAssocID="{4D7ABFEA-BF2D-4621-8D74-53ABF89886C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BDDAA06-6DF4-48ED-B52F-B6CB4C463B2D}" type="presOf" srcId="{E3CDFB43-D347-4074-9EE2-8C0BFBDC4BE0}" destId="{C6842917-BFE0-47F9-911D-1D0649B575D6}" srcOrd="0" destOrd="0" presId="urn:microsoft.com/office/officeart/2005/8/layout/vList2"/>
    <dgm:cxn modelId="{D7B24D17-C6A5-4BC2-81BD-90EE1E258A63}" srcId="{003F89C8-7B33-4C64-9F67-EC00241AFBB8}" destId="{E743D737-CB5A-4232-9D07-EC32627AB401}" srcOrd="4" destOrd="0" parTransId="{F3B6B2AD-3221-4B6B-85A1-3B2D4FE97D84}" sibTransId="{12C18F5E-EF7F-4C7D-9FEB-3ABB0CF4E3D2}"/>
    <dgm:cxn modelId="{FC0FBF21-93E6-46FA-A1A5-AC9AE782CD86}" type="presOf" srcId="{EC68D771-7915-4377-9DEF-C3EAC4C96614}" destId="{73E12260-A79E-4732-84E9-8EE3BECEAC9A}" srcOrd="0" destOrd="2" presId="urn:microsoft.com/office/officeart/2005/8/layout/vList2"/>
    <dgm:cxn modelId="{02F0B222-1F61-4795-A341-8D66F7B47279}" srcId="{003F89C8-7B33-4C64-9F67-EC00241AFBB8}" destId="{CBF8FE1F-B829-46FD-A0D9-ED780FDC7413}" srcOrd="1" destOrd="0" parTransId="{2E997C5C-01DC-4B47-9653-72FAA5E0BF0A}" sibTransId="{FCED5434-B24D-4899-A1D4-8AD2E25C4D46}"/>
    <dgm:cxn modelId="{8EF95926-1503-4EA9-83A2-CB3E270C1E5D}" srcId="{51393F0E-2790-47A2-ADD9-FD43FF3171ED}" destId="{4D7ABFEA-BF2D-4621-8D74-53ABF89886C1}" srcOrd="2" destOrd="0" parTransId="{C4432602-ED2B-488B-8F4C-3F806D5E748E}" sibTransId="{6DFE0205-99D9-4DD3-BC8B-64ADA8D8186F}"/>
    <dgm:cxn modelId="{135DFF3A-186F-41B9-97CB-5823C853D33A}" type="presOf" srcId="{6E25086E-ADA5-480F-9EBF-F8777BAA0368}" destId="{56AAD3EC-1DC5-4A97-97D4-D1CF35578975}" srcOrd="0" destOrd="1" presId="urn:microsoft.com/office/officeart/2005/8/layout/vList2"/>
    <dgm:cxn modelId="{FE35103E-16EA-4445-B4FD-F3DD694FFE68}" srcId="{51393F0E-2790-47A2-ADD9-FD43FF3171ED}" destId="{E3CDFB43-D347-4074-9EE2-8C0BFBDC4BE0}" srcOrd="1" destOrd="0" parTransId="{ADDC5D22-1705-4DC4-A4A8-B40F275E1EA8}" sibTransId="{B27EA831-A80A-4588-B017-AD3D834EF17C}"/>
    <dgm:cxn modelId="{7175F23F-805E-4882-BE0E-7C62F4CAC886}" type="presOf" srcId="{CBF8FE1F-B829-46FD-A0D9-ED780FDC7413}" destId="{73E12260-A79E-4732-84E9-8EE3BECEAC9A}" srcOrd="0" destOrd="1" presId="urn:microsoft.com/office/officeart/2005/8/layout/vList2"/>
    <dgm:cxn modelId="{78CF855B-05E1-4B14-923F-9B9D403A7A97}" type="presOf" srcId="{4D7ABFEA-BF2D-4621-8D74-53ABF89886C1}" destId="{D6007406-83EE-4DB5-9AA2-C758DF81A3F2}" srcOrd="0" destOrd="0" presId="urn:microsoft.com/office/officeart/2005/8/layout/vList2"/>
    <dgm:cxn modelId="{52D66248-5FF7-4CD4-90BA-F4A6ADB651F1}" srcId="{4D7ABFEA-BF2D-4621-8D74-53ABF89886C1}" destId="{8233DBF4-FF62-4733-8A38-45117526065F}" srcOrd="0" destOrd="0" parTransId="{087B13A6-9A86-4CE1-9FE3-9502A5A754F4}" sibTransId="{5E7C9550-A615-42EF-B4A4-83D3DDBE722B}"/>
    <dgm:cxn modelId="{59F89354-D5CA-4302-8CD3-3BA646621042}" type="presOf" srcId="{003F89C8-7B33-4C64-9F67-EC00241AFBB8}" destId="{048A7ED2-A3B6-44CC-8941-203F6BAD76D0}" srcOrd="0" destOrd="0" presId="urn:microsoft.com/office/officeart/2005/8/layout/vList2"/>
    <dgm:cxn modelId="{96F7727C-78CB-4651-9812-9FECB2546258}" type="presOf" srcId="{E743D737-CB5A-4232-9D07-EC32627AB401}" destId="{73E12260-A79E-4732-84E9-8EE3BECEAC9A}" srcOrd="0" destOrd="4" presId="urn:microsoft.com/office/officeart/2005/8/layout/vList2"/>
    <dgm:cxn modelId="{76A4977F-8F44-468D-A0D6-90B4FDD75421}" srcId="{51393F0E-2790-47A2-ADD9-FD43FF3171ED}" destId="{003F89C8-7B33-4C64-9F67-EC00241AFBB8}" srcOrd="0" destOrd="0" parTransId="{1E5A1373-1EFA-4509-8BC1-B40F09B34AA2}" sibTransId="{26182A10-017B-4F74-A15B-6A9652488865}"/>
    <dgm:cxn modelId="{C79EA17F-284C-408C-999B-7FD98BFFB847}" type="presOf" srcId="{8233DBF4-FF62-4733-8A38-45117526065F}" destId="{607792FA-8A8D-465D-A4B0-7240C2C21876}" srcOrd="0" destOrd="0" presId="urn:microsoft.com/office/officeart/2005/8/layout/vList2"/>
    <dgm:cxn modelId="{2559CA9D-255A-4295-BA50-B64364EF7A2F}" type="presOf" srcId="{51393F0E-2790-47A2-ADD9-FD43FF3171ED}" destId="{17638962-817D-4578-B317-C594CD53C1EA}" srcOrd="0" destOrd="0" presId="urn:microsoft.com/office/officeart/2005/8/layout/vList2"/>
    <dgm:cxn modelId="{5B1DA3B3-5DD3-4C09-B1D9-15B34B399E0E}" srcId="{E3CDFB43-D347-4074-9EE2-8C0BFBDC4BE0}" destId="{6E25086E-ADA5-480F-9EBF-F8777BAA0368}" srcOrd="1" destOrd="0" parTransId="{AC6EBE76-5DAF-4EC9-97D5-E78C79CDA53A}" sibTransId="{D3E4E6FF-7558-4074-8FD5-BEF666820167}"/>
    <dgm:cxn modelId="{D9EA2BC6-8ADC-447A-963B-6B0A96C11A6B}" srcId="{003F89C8-7B33-4C64-9F67-EC00241AFBB8}" destId="{A7EB5FDD-ECF8-4408-B935-43C369E95046}" srcOrd="3" destOrd="0" parTransId="{A6D32AC6-3EE8-4B1C-B634-D3F8A66D2A6F}" sibTransId="{C81E43FA-DFEF-46A7-9389-E51914DE2EA0}"/>
    <dgm:cxn modelId="{086A5CC9-97C8-41E6-891E-6EE860881574}" type="presOf" srcId="{3BA941AD-E979-4E1F-B9E3-E00B010A3EC6}" destId="{56AAD3EC-1DC5-4A97-97D4-D1CF35578975}" srcOrd="0" destOrd="0" presId="urn:microsoft.com/office/officeart/2005/8/layout/vList2"/>
    <dgm:cxn modelId="{AE42C8CB-D690-465B-9867-9C7669D271B4}" srcId="{E3CDFB43-D347-4074-9EE2-8C0BFBDC4BE0}" destId="{3BA941AD-E979-4E1F-B9E3-E00B010A3EC6}" srcOrd="0" destOrd="0" parTransId="{C78B8E4E-F880-48E7-A4B2-E48FB3E43042}" sibTransId="{6FAB97ED-0E4F-434A-9133-FE066D67877B}"/>
    <dgm:cxn modelId="{C98DB2D1-795C-4B18-A4AB-54264F460204}" srcId="{003F89C8-7B33-4C64-9F67-EC00241AFBB8}" destId="{A9AFBBDD-B337-40DA-A595-D9BFE28DF94D}" srcOrd="0" destOrd="0" parTransId="{1685AC22-39EF-400C-9E78-F98C5F97188F}" sibTransId="{37D84B10-F809-4DD1-91E7-E34819A68CC1}"/>
    <dgm:cxn modelId="{C14431DC-7131-4D85-BD27-B1D32B77C1B0}" type="presOf" srcId="{A9AFBBDD-B337-40DA-A595-D9BFE28DF94D}" destId="{73E12260-A79E-4732-84E9-8EE3BECEAC9A}" srcOrd="0" destOrd="0" presId="urn:microsoft.com/office/officeart/2005/8/layout/vList2"/>
    <dgm:cxn modelId="{8970EBF1-FE36-4BC2-A521-D1465B7B491A}" type="presOf" srcId="{A7EB5FDD-ECF8-4408-B935-43C369E95046}" destId="{73E12260-A79E-4732-84E9-8EE3BECEAC9A}" srcOrd="0" destOrd="3" presId="urn:microsoft.com/office/officeart/2005/8/layout/vList2"/>
    <dgm:cxn modelId="{9723BEF8-0622-4210-B475-CD4A9AC81A2B}" srcId="{003F89C8-7B33-4C64-9F67-EC00241AFBB8}" destId="{EC68D771-7915-4377-9DEF-C3EAC4C96614}" srcOrd="2" destOrd="0" parTransId="{C9213E91-2F62-4177-88ED-44C7ED325B60}" sibTransId="{70F645C8-5751-468B-9BAC-EFA462142908}"/>
    <dgm:cxn modelId="{E0C6B299-FFBC-4AE9-90EA-1CE87B7B1B71}" type="presParOf" srcId="{17638962-817D-4578-B317-C594CD53C1EA}" destId="{048A7ED2-A3B6-44CC-8941-203F6BAD76D0}" srcOrd="0" destOrd="0" presId="urn:microsoft.com/office/officeart/2005/8/layout/vList2"/>
    <dgm:cxn modelId="{DAB9D81C-318D-4DD1-8E39-6A1C86340BB3}" type="presParOf" srcId="{17638962-817D-4578-B317-C594CD53C1EA}" destId="{73E12260-A79E-4732-84E9-8EE3BECEAC9A}" srcOrd="1" destOrd="0" presId="urn:microsoft.com/office/officeart/2005/8/layout/vList2"/>
    <dgm:cxn modelId="{27C9FC81-7D65-49D3-91A0-3A307DFC39EF}" type="presParOf" srcId="{17638962-817D-4578-B317-C594CD53C1EA}" destId="{C6842917-BFE0-47F9-911D-1D0649B575D6}" srcOrd="2" destOrd="0" presId="urn:microsoft.com/office/officeart/2005/8/layout/vList2"/>
    <dgm:cxn modelId="{7F8D2844-ED54-4112-A303-86E67BCE8308}" type="presParOf" srcId="{17638962-817D-4578-B317-C594CD53C1EA}" destId="{56AAD3EC-1DC5-4A97-97D4-D1CF35578975}" srcOrd="3" destOrd="0" presId="urn:microsoft.com/office/officeart/2005/8/layout/vList2"/>
    <dgm:cxn modelId="{CF1C6068-F269-4EE4-A9A2-0206FDCC834A}" type="presParOf" srcId="{17638962-817D-4578-B317-C594CD53C1EA}" destId="{D6007406-83EE-4DB5-9AA2-C758DF81A3F2}" srcOrd="4" destOrd="0" presId="urn:microsoft.com/office/officeart/2005/8/layout/vList2"/>
    <dgm:cxn modelId="{F6986A0B-C067-41E1-B1B3-F6A5960EFA49}" type="presParOf" srcId="{17638962-817D-4578-B317-C594CD53C1EA}" destId="{607792FA-8A8D-465D-A4B0-7240C2C2187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dirty="0"/>
            <a:t>Найпростіший варіант – динамічна колекція (або хеш-таблиця)</a:t>
          </a:r>
          <a:endParaRPr lang="en-US" dirty="0"/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4BC5A00D-48ED-4A0C-82F1-1B19CC01C25F}">
      <dgm:prSet phldrT="[Text]"/>
      <dgm:spPr/>
      <dgm:t>
        <a:bodyPr/>
        <a:lstStyle/>
        <a:p>
          <a:r>
            <a:rPr lang="uk-UA" dirty="0"/>
            <a:t>Може бути дорого через динамічне виділення пам’яті</a:t>
          </a:r>
          <a:endParaRPr lang="en-US" dirty="0"/>
        </a:p>
      </dgm:t>
    </dgm:pt>
    <dgm:pt modelId="{69C40A60-772F-48FD-84AF-37EDED25C12F}" type="parTrans" cxnId="{1AE27D14-3855-40CE-987F-57E9F442142A}">
      <dgm:prSet/>
      <dgm:spPr/>
      <dgm:t>
        <a:bodyPr/>
        <a:lstStyle/>
        <a:p>
          <a:endParaRPr lang="en-US"/>
        </a:p>
      </dgm:t>
    </dgm:pt>
    <dgm:pt modelId="{17741748-79F8-41ED-A85A-5E0F889FE6E0}" type="sibTrans" cxnId="{1AE27D14-3855-40CE-987F-57E9F442142A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 custT="1"/>
      <dgm:spPr/>
      <dgm:t>
        <a:bodyPr/>
        <a:lstStyle/>
        <a:p>
          <a:r>
            <a:rPr lang="en-US" sz="2800" dirty="0"/>
            <a:t>Linked List!</a:t>
          </a:r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2759D047-A613-40C8-8443-0722DDEAEDCD}">
      <dgm:prSet phldrT="[Text]"/>
      <dgm:spPr/>
      <dgm:t>
        <a:bodyPr/>
        <a:lstStyle/>
        <a:p>
          <a:r>
            <a:rPr lang="uk-UA" dirty="0"/>
            <a:t>Зберігаємо наступного по списку у самому спостерігачі</a:t>
          </a:r>
          <a:endParaRPr lang="en-US" dirty="0"/>
        </a:p>
      </dgm:t>
    </dgm:pt>
    <dgm:pt modelId="{2AE3DD71-5E55-42F8-BDFC-DB334471E895}" type="parTrans" cxnId="{220BFFE5-E102-43EC-ABDF-D6D2F60C58CC}">
      <dgm:prSet/>
      <dgm:spPr/>
      <dgm:t>
        <a:bodyPr/>
        <a:lstStyle/>
        <a:p>
          <a:endParaRPr lang="en-US"/>
        </a:p>
      </dgm:t>
    </dgm:pt>
    <dgm:pt modelId="{15402A8A-0832-4610-BF06-518297C140D7}" type="sibTrans" cxnId="{220BFFE5-E102-43EC-ABDF-D6D2F60C58CC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1D6C35F-973F-4561-BE3A-A0AF9BD15444}" type="pres">
      <dgm:prSet presAssocID="{203FBA3B-2E9B-471A-B715-68A9DF399C35}" presName="childText" presStyleLbl="revTx" presStyleIdx="0" presStyleCnt="2">
        <dgm:presLayoutVars>
          <dgm:bulletEnabled val="1"/>
        </dgm:presLayoutVars>
      </dgm:prSet>
      <dgm:spPr/>
    </dgm:pt>
    <dgm:pt modelId="{3ED0BA4A-F8A6-4BC4-8839-7A5D930780C2}" type="pres">
      <dgm:prSet presAssocID="{D01BC23A-C605-4E0A-9303-18F9629F85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2AC4CEA-7B01-44E3-8B55-61F1B70D4355}" type="pres">
      <dgm:prSet presAssocID="{D01BC23A-C605-4E0A-9303-18F9629F85F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FE9309-1882-4EFE-9D9F-9D40A10BCDED}" type="presOf" srcId="{4BC5A00D-48ED-4A0C-82F1-1B19CC01C25F}" destId="{D1D6C35F-973F-4561-BE3A-A0AF9BD15444}" srcOrd="0" destOrd="0" presId="urn:microsoft.com/office/officeart/2005/8/layout/vList2"/>
    <dgm:cxn modelId="{1AE27D14-3855-40CE-987F-57E9F442142A}" srcId="{203FBA3B-2E9B-471A-B715-68A9DF399C35}" destId="{4BC5A00D-48ED-4A0C-82F1-1B19CC01C25F}" srcOrd="0" destOrd="0" parTransId="{69C40A60-772F-48FD-84AF-37EDED25C12F}" sibTransId="{17741748-79F8-41ED-A85A-5E0F889FE6E0}"/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2F6A44A5-7ED2-4209-B558-73AD9915AACA}" type="presOf" srcId="{2759D047-A613-40C8-8443-0722DDEAEDCD}" destId="{C2AC4CEA-7B01-44E3-8B55-61F1B70D4355}" srcOrd="0" destOrd="0" presId="urn:microsoft.com/office/officeart/2005/8/layout/vList2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220BFFE5-E102-43EC-ABDF-D6D2F60C58CC}" srcId="{D01BC23A-C605-4E0A-9303-18F9629F85F9}" destId="{2759D047-A613-40C8-8443-0722DDEAEDCD}" srcOrd="0" destOrd="0" parTransId="{2AE3DD71-5E55-42F8-BDFC-DB334471E895}" sibTransId="{15402A8A-0832-4610-BF06-518297C140D7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28389E80-1E0C-48DA-AA76-7AA253D8A604}" type="presParOf" srcId="{3D58F73F-09CD-4585-9A4B-4FB09ACF926B}" destId="{D1D6C35F-973F-4561-BE3A-A0AF9BD15444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C19C0AC9-17FC-46F4-995C-27AA4ADE2A75}" type="presParOf" srcId="{3D58F73F-09CD-4585-9A4B-4FB09ACF926B}" destId="{C2AC4CEA-7B01-44E3-8B55-61F1B70D43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dirty="0"/>
            <a:t>Видалення видавця не має ламати спостерігачів</a:t>
          </a:r>
          <a:endParaRPr lang="en-US" dirty="0"/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4BC5A00D-48ED-4A0C-82F1-1B19CC01C25F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</a:t>
          </a:r>
          <a:r>
            <a:rPr lang="en-US" dirty="0"/>
            <a:t> </a:t>
          </a:r>
          <a:r>
            <a:rPr lang="uk-UA" dirty="0"/>
            <a:t>Сповіщати про видалення через </a:t>
          </a:r>
          <a:r>
            <a:rPr lang="en-US" dirty="0"/>
            <a:t>notify()</a:t>
          </a:r>
          <a:r>
            <a:rPr lang="uk-UA" dirty="0"/>
            <a:t> </a:t>
          </a:r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17741748-79F8-41ED-A85A-5E0F889FE6E0}" type="sibTrans" cxnId="{1AE27D14-3855-40CE-987F-57E9F442142A}">
      <dgm:prSet/>
      <dgm:spPr/>
      <dgm:t>
        <a:bodyPr/>
        <a:lstStyle/>
        <a:p>
          <a:endParaRPr lang="en-US"/>
        </a:p>
      </dgm:t>
    </dgm:pt>
    <dgm:pt modelId="{69C40A60-772F-48FD-84AF-37EDED25C12F}" type="parTrans" cxnId="{1AE27D14-3855-40CE-987F-57E9F442142A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dirty="0"/>
            <a:t>Видалення спостерігача не має ламати видавців</a:t>
          </a:r>
          <a:endParaRPr lang="en-US" dirty="0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2759D047-A613-40C8-8443-0722DDEAEDCD}">
      <dgm:prSet phldrT="[Text]"/>
      <dgm:spPr/>
      <dgm:t>
        <a:bodyPr/>
        <a:lstStyle/>
        <a:p>
          <a:r>
            <a:rPr lang="uk-UA" dirty="0"/>
            <a:t>Видалятись автоматично у деструкторі спостерігача</a:t>
          </a:r>
          <a:endParaRPr lang="en-US" dirty="0"/>
        </a:p>
      </dgm:t>
    </dgm:pt>
    <dgm:pt modelId="{15402A8A-0832-4610-BF06-518297C140D7}" type="sibTrans" cxnId="{220BFFE5-E102-43EC-ABDF-D6D2F60C58CC}">
      <dgm:prSet/>
      <dgm:spPr/>
      <dgm:t>
        <a:bodyPr/>
        <a:lstStyle/>
        <a:p>
          <a:endParaRPr lang="en-US"/>
        </a:p>
      </dgm:t>
    </dgm:pt>
    <dgm:pt modelId="{2AE3DD71-5E55-42F8-BDFC-DB334471E895}" type="parTrans" cxnId="{220BFFE5-E102-43EC-ABDF-D6D2F60C58CC}">
      <dgm:prSet/>
      <dgm:spPr/>
      <dgm:t>
        <a:bodyPr/>
        <a:lstStyle/>
        <a:p>
          <a:endParaRPr lang="en-US"/>
        </a:p>
      </dgm:t>
    </dgm:pt>
    <dgm:pt modelId="{8A62A5B4-CC7C-478F-A802-1694CC175B58}">
      <dgm:prSet phldrT="[Text]"/>
      <dgm:spPr/>
      <dgm:t>
        <a:bodyPr/>
        <a:lstStyle/>
        <a:p>
          <a:r>
            <a:rPr lang="en-US" dirty="0">
              <a:sym typeface="Wingdings" panose="05000000000000000000" pitchFamily="2" charset="2"/>
            </a:rPr>
            <a:t> </a:t>
          </a:r>
          <a:r>
            <a:rPr lang="en-US" dirty="0"/>
            <a:t>Smart pointers </a:t>
          </a:r>
          <a:r>
            <a:rPr lang="en-US" dirty="0">
              <a:sym typeface="Wingdings" panose="05000000000000000000" pitchFamily="2" charset="2"/>
            </a:rPr>
            <a:t></a:t>
          </a:r>
          <a:endParaRPr lang="en-US" dirty="0"/>
        </a:p>
      </dgm:t>
    </dgm:pt>
    <dgm:pt modelId="{9EC8BE04-9C23-4D1F-9465-F2E715860741}" type="parTrans" cxnId="{99296D4F-DE7C-4449-B130-69F6D80DEE36}">
      <dgm:prSet/>
      <dgm:spPr/>
      <dgm:t>
        <a:bodyPr/>
        <a:lstStyle/>
        <a:p>
          <a:endParaRPr lang="en-US"/>
        </a:p>
      </dgm:t>
    </dgm:pt>
    <dgm:pt modelId="{D9AFD6C4-4F71-441D-8DCD-F81F8B0C56F5}" type="sibTrans" cxnId="{99296D4F-DE7C-4449-B130-69F6D80DEE36}">
      <dgm:prSet/>
      <dgm:spPr/>
      <dgm:t>
        <a:bodyPr/>
        <a:lstStyle/>
        <a:p>
          <a:endParaRPr lang="en-US"/>
        </a:p>
      </dgm:t>
    </dgm:pt>
    <dgm:pt modelId="{864B8628-41D9-46FA-A116-0C7251E716EF}">
      <dgm:prSet phldrT="[Text]"/>
      <dgm:spPr/>
      <dgm:t>
        <a:bodyPr/>
        <a:lstStyle/>
        <a:p>
          <a:r>
            <a:rPr lang="uk-UA" dirty="0"/>
            <a:t>Спостерігач житиме у зелених окулярах, не знаючи про видалення видавця</a:t>
          </a:r>
          <a:endParaRPr lang="en-US" dirty="0"/>
        </a:p>
      </dgm:t>
    </dgm:pt>
    <dgm:pt modelId="{14DCF940-E4C7-4991-AC0B-72F4EACEC992}" type="parTrans" cxnId="{C52F9512-4949-4D4C-9B18-776A8B04BC81}">
      <dgm:prSet/>
      <dgm:spPr/>
      <dgm:t>
        <a:bodyPr/>
        <a:lstStyle/>
        <a:p>
          <a:endParaRPr lang="en-US"/>
        </a:p>
      </dgm:t>
    </dgm:pt>
    <dgm:pt modelId="{60972FD8-B07A-4543-98F0-54018FB78481}" type="sibTrans" cxnId="{C52F9512-4949-4D4C-9B18-776A8B04BC81}">
      <dgm:prSet/>
      <dgm:spPr/>
      <dgm:t>
        <a:bodyPr/>
        <a:lstStyle/>
        <a:p>
          <a:endParaRPr lang="en-US"/>
        </a:p>
      </dgm:t>
    </dgm:pt>
    <dgm:pt modelId="{03C42CD3-ED1C-4E46-9E55-637D2B6601A9}">
      <dgm:prSet phldrT="[Text]"/>
      <dgm:spPr/>
      <dgm:t>
        <a:bodyPr/>
        <a:lstStyle/>
        <a:p>
          <a:r>
            <a:rPr lang="uk-UA" dirty="0"/>
            <a:t>Якщо він </a:t>
          </a:r>
          <a:r>
            <a:rPr lang="uk-UA" dirty="0" err="1"/>
            <a:t>агрегує</a:t>
          </a:r>
          <a:r>
            <a:rPr lang="uk-UA" dirty="0"/>
            <a:t> видавця, ризикуємо багами</a:t>
          </a:r>
          <a:endParaRPr lang="en-US" dirty="0"/>
        </a:p>
      </dgm:t>
    </dgm:pt>
    <dgm:pt modelId="{AB741B12-BF01-4286-A19F-25811E8EDCE5}" type="parTrans" cxnId="{6CCC9BAC-A0AD-4037-ABC6-9CCE8286A6BD}">
      <dgm:prSet/>
      <dgm:spPr/>
      <dgm:t>
        <a:bodyPr/>
        <a:lstStyle/>
        <a:p>
          <a:endParaRPr lang="en-US"/>
        </a:p>
      </dgm:t>
    </dgm:pt>
    <dgm:pt modelId="{3A656ECC-7710-4987-A1EE-98A14118C3CD}" type="sibTrans" cxnId="{6CCC9BAC-A0AD-4037-ABC6-9CCE8286A6BD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1D6C35F-973F-4561-BE3A-A0AF9BD15444}" type="pres">
      <dgm:prSet presAssocID="{203FBA3B-2E9B-471A-B715-68A9DF399C35}" presName="childText" presStyleLbl="revTx" presStyleIdx="0" presStyleCnt="2">
        <dgm:presLayoutVars>
          <dgm:bulletEnabled val="1"/>
        </dgm:presLayoutVars>
      </dgm:prSet>
      <dgm:spPr/>
    </dgm:pt>
    <dgm:pt modelId="{3ED0BA4A-F8A6-4BC4-8839-7A5D930780C2}" type="pres">
      <dgm:prSet presAssocID="{D01BC23A-C605-4E0A-9303-18F9629F85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93AA530-83E8-460C-AD5D-D9F9596593B5}" type="pres">
      <dgm:prSet presAssocID="{D01BC23A-C605-4E0A-9303-18F9629F85F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FE9309-1882-4EFE-9D9F-9D40A10BCDED}" type="presOf" srcId="{4BC5A00D-48ED-4A0C-82F1-1B19CC01C25F}" destId="{D1D6C35F-973F-4561-BE3A-A0AF9BD15444}" srcOrd="0" destOrd="2" presId="urn:microsoft.com/office/officeart/2005/8/layout/vList2"/>
    <dgm:cxn modelId="{C52F9512-4949-4D4C-9B18-776A8B04BC81}" srcId="{203FBA3B-2E9B-471A-B715-68A9DF399C35}" destId="{864B8628-41D9-46FA-A116-0C7251E716EF}" srcOrd="0" destOrd="0" parTransId="{14DCF940-E4C7-4991-AC0B-72F4EACEC992}" sibTransId="{60972FD8-B07A-4543-98F0-54018FB78481}"/>
    <dgm:cxn modelId="{1AE27D14-3855-40CE-987F-57E9F442142A}" srcId="{203FBA3B-2E9B-471A-B715-68A9DF399C35}" destId="{4BC5A00D-48ED-4A0C-82F1-1B19CC01C25F}" srcOrd="2" destOrd="0" parTransId="{69C40A60-772F-48FD-84AF-37EDED25C12F}" sibTransId="{17741748-79F8-41ED-A85A-5E0F889FE6E0}"/>
    <dgm:cxn modelId="{C5E98118-CD1B-4453-AC78-8AD7725042B9}" type="presOf" srcId="{864B8628-41D9-46FA-A116-0C7251E716EF}" destId="{D1D6C35F-973F-4561-BE3A-A0AF9BD15444}" srcOrd="0" destOrd="0" presId="urn:microsoft.com/office/officeart/2005/8/layout/vList2"/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2B442448-E9E4-499B-861C-F161EE0FBD99}" type="presOf" srcId="{03C42CD3-ED1C-4E46-9E55-637D2B6601A9}" destId="{D1D6C35F-973F-4561-BE3A-A0AF9BD15444}" srcOrd="0" destOrd="1" presId="urn:microsoft.com/office/officeart/2005/8/layout/vList2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AC97AD6E-C2B2-4D9A-BF40-803612F4926F}" type="presOf" srcId="{8A62A5B4-CC7C-478F-A802-1694CC175B58}" destId="{493AA530-83E8-460C-AD5D-D9F9596593B5}" srcOrd="0" destOrd="1" presId="urn:microsoft.com/office/officeart/2005/8/layout/vList2"/>
    <dgm:cxn modelId="{99296D4F-DE7C-4449-B130-69F6D80DEE36}" srcId="{D01BC23A-C605-4E0A-9303-18F9629F85F9}" destId="{8A62A5B4-CC7C-478F-A802-1694CC175B58}" srcOrd="1" destOrd="0" parTransId="{9EC8BE04-9C23-4D1F-9465-F2E715860741}" sibTransId="{D9AFD6C4-4F71-441D-8DCD-F81F8B0C56F5}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6CCC9BAC-A0AD-4037-ABC6-9CCE8286A6BD}" srcId="{203FBA3B-2E9B-471A-B715-68A9DF399C35}" destId="{03C42CD3-ED1C-4E46-9E55-637D2B6601A9}" srcOrd="1" destOrd="0" parTransId="{AB741B12-BF01-4286-A19F-25811E8EDCE5}" sibTransId="{3A656ECC-7710-4987-A1EE-98A14118C3CD}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CD72E5D4-0AB3-4213-A3D9-FCE42CD17C2C}" type="presOf" srcId="{2759D047-A613-40C8-8443-0722DDEAEDCD}" destId="{493AA530-83E8-460C-AD5D-D9F9596593B5}" srcOrd="0" destOrd="0" presId="urn:microsoft.com/office/officeart/2005/8/layout/vList2"/>
    <dgm:cxn modelId="{220BFFE5-E102-43EC-ABDF-D6D2F60C58CC}" srcId="{D01BC23A-C605-4E0A-9303-18F9629F85F9}" destId="{2759D047-A613-40C8-8443-0722DDEAEDCD}" srcOrd="0" destOrd="0" parTransId="{2AE3DD71-5E55-42F8-BDFC-DB334471E895}" sibTransId="{15402A8A-0832-4610-BF06-518297C140D7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28389E80-1E0C-48DA-AA76-7AA253D8A604}" type="presParOf" srcId="{3D58F73F-09CD-4585-9A4B-4FB09ACF926B}" destId="{D1D6C35F-973F-4561-BE3A-A0AF9BD15444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E5A9907A-578A-4D57-A35A-40EA6FD8E294}" type="presParOf" srcId="{3D58F73F-09CD-4585-9A4B-4FB09ACF926B}" destId="{493AA530-83E8-460C-AD5D-D9F9596593B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uk-UA" sz="2400" dirty="0"/>
            <a:t>А</a:t>
          </a:r>
          <a:r>
            <a:rPr lang="en-US" sz="2400" dirty="0" err="1"/>
            <a:t>бстракція</a:t>
          </a:r>
          <a:r>
            <a:rPr lang="uk-UA" sz="2400" dirty="0"/>
            <a:t> роздільна на два </a:t>
          </a:r>
          <a:r>
            <a:rPr lang="en-US" sz="2400" dirty="0" err="1"/>
            <a:t>аспекти</a:t>
          </a:r>
          <a:endParaRPr lang="en-US" sz="2400" dirty="0"/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4BC5A00D-48ED-4A0C-82F1-1B19CC01C25F}">
      <dgm:prSet phldrT="[Text]" custT="1"/>
      <dgm:spPr/>
      <dgm:t>
        <a:bodyPr/>
        <a:lstStyle/>
        <a:p>
          <a:r>
            <a:rPr lang="uk-UA" sz="1800" dirty="0"/>
            <a:t>Один аспект залежить від іншого</a:t>
          </a:r>
          <a:endParaRPr lang="en-US" sz="1800" dirty="0"/>
        </a:p>
      </dgm:t>
    </dgm:pt>
    <dgm:pt modelId="{69C40A60-772F-48FD-84AF-37EDED25C12F}" type="parTrans" cxnId="{1AE27D14-3855-40CE-987F-57E9F442142A}">
      <dgm:prSet/>
      <dgm:spPr/>
      <dgm:t>
        <a:bodyPr/>
        <a:lstStyle/>
        <a:p>
          <a:endParaRPr lang="en-US"/>
        </a:p>
      </dgm:t>
    </dgm:pt>
    <dgm:pt modelId="{17741748-79F8-41ED-A85A-5E0F889FE6E0}" type="sibTrans" cxnId="{1AE27D14-3855-40CE-987F-57E9F442142A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 custT="1"/>
      <dgm:spPr/>
      <dgm:t>
        <a:bodyPr/>
        <a:lstStyle/>
        <a:p>
          <a:r>
            <a:rPr lang="uk-UA" sz="2400" dirty="0"/>
            <a:t>З</a:t>
          </a:r>
          <a:r>
            <a:rPr lang="en-US" sz="2400" dirty="0" err="1"/>
            <a:t>міна</a:t>
          </a:r>
          <a:r>
            <a:rPr lang="en-US" sz="2400" dirty="0"/>
            <a:t> </a:t>
          </a:r>
          <a:r>
            <a:rPr lang="uk-UA" sz="2400" dirty="0"/>
            <a:t>у </a:t>
          </a:r>
          <a:r>
            <a:rPr lang="en-US" sz="2400" dirty="0" err="1"/>
            <a:t>одно</a:t>
          </a:r>
          <a:r>
            <a:rPr lang="uk-UA" sz="2400" dirty="0"/>
            <a:t>му </a:t>
          </a:r>
          <a:r>
            <a:rPr lang="en-US" sz="2400" dirty="0" err="1"/>
            <a:t>об’єкт</a:t>
          </a:r>
          <a:r>
            <a:rPr lang="uk-UA" sz="2400" dirty="0"/>
            <a:t>і </a:t>
          </a:r>
          <a:r>
            <a:rPr lang="en-US" sz="2400" dirty="0" err="1"/>
            <a:t>вимагає</a:t>
          </a:r>
          <a:r>
            <a:rPr lang="en-US" sz="2400" dirty="0"/>
            <a:t> </a:t>
          </a:r>
          <a:r>
            <a:rPr lang="en-US" sz="2400" dirty="0" err="1"/>
            <a:t>зміни</a:t>
          </a:r>
          <a:r>
            <a:rPr lang="en-US" sz="2400" dirty="0"/>
            <a:t> </a:t>
          </a:r>
          <a:r>
            <a:rPr lang="uk-UA" sz="2400" dirty="0"/>
            <a:t>багатьох </a:t>
          </a:r>
          <a:r>
            <a:rPr lang="en-US" sz="2400" dirty="0" err="1"/>
            <a:t>інших</a:t>
          </a:r>
          <a:endParaRPr lang="en-US" sz="2400" dirty="0"/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2759D047-A613-40C8-8443-0722DDEAEDCD}">
      <dgm:prSet phldrT="[Text]" custT="1"/>
      <dgm:spPr/>
      <dgm:t>
        <a:bodyPr/>
        <a:lstStyle/>
        <a:p>
          <a:r>
            <a:rPr lang="uk-UA" sz="1800" dirty="0"/>
            <a:t>Ви заздалегідь не знаєте, скільки об’єктів треба оновити</a:t>
          </a:r>
          <a:endParaRPr lang="en-US" sz="1800" dirty="0"/>
        </a:p>
      </dgm:t>
    </dgm:pt>
    <dgm:pt modelId="{2AE3DD71-5E55-42F8-BDFC-DB334471E895}" type="parTrans" cxnId="{220BFFE5-E102-43EC-ABDF-D6D2F60C58CC}">
      <dgm:prSet/>
      <dgm:spPr/>
      <dgm:t>
        <a:bodyPr/>
        <a:lstStyle/>
        <a:p>
          <a:endParaRPr lang="en-US"/>
        </a:p>
      </dgm:t>
    </dgm:pt>
    <dgm:pt modelId="{15402A8A-0832-4610-BF06-518297C140D7}" type="sibTrans" cxnId="{220BFFE5-E102-43EC-ABDF-D6D2F60C58CC}">
      <dgm:prSet/>
      <dgm:spPr/>
      <dgm:t>
        <a:bodyPr/>
        <a:lstStyle/>
        <a:p>
          <a:endParaRPr lang="en-US"/>
        </a:p>
      </dgm:t>
    </dgm:pt>
    <dgm:pt modelId="{701A14A1-3706-4344-B01C-CB8807E09534}">
      <dgm:prSet phldrT="[Text]" custT="1"/>
      <dgm:spPr/>
      <dgm:t>
        <a:bodyPr/>
        <a:lstStyle/>
        <a:p>
          <a:r>
            <a:rPr lang="uk-UA" sz="1800" dirty="0"/>
            <a:t>Ви хочете </a:t>
          </a:r>
          <a:r>
            <a:rPr lang="uk-UA" sz="1800" dirty="0" err="1"/>
            <a:t>динамічно</a:t>
          </a:r>
          <a:r>
            <a:rPr lang="uk-UA" sz="1800" dirty="0"/>
            <a:t> їх реєструвати на оновлення під час виконання програми</a:t>
          </a:r>
          <a:endParaRPr lang="en-US" sz="1800" dirty="0"/>
        </a:p>
      </dgm:t>
    </dgm:pt>
    <dgm:pt modelId="{10C9BD9C-B0A3-45CE-95BF-3A9E2F8982F6}" type="parTrans" cxnId="{D28B8A67-142D-4417-87FE-6A90C23CE250}">
      <dgm:prSet/>
      <dgm:spPr/>
      <dgm:t>
        <a:bodyPr/>
        <a:lstStyle/>
        <a:p>
          <a:endParaRPr lang="en-US"/>
        </a:p>
      </dgm:t>
    </dgm:pt>
    <dgm:pt modelId="{673CBC39-4CA6-473B-9193-877215767D04}" type="sibTrans" cxnId="{D28B8A67-142D-4417-87FE-6A90C23CE250}">
      <dgm:prSet/>
      <dgm:spPr/>
      <dgm:t>
        <a:bodyPr/>
        <a:lstStyle/>
        <a:p>
          <a:endParaRPr lang="en-US"/>
        </a:p>
      </dgm:t>
    </dgm:pt>
    <dgm:pt modelId="{D17B8E79-6888-48BC-BE55-26E4D8C3349A}">
      <dgm:prSet phldrT="[Text]" custT="1"/>
      <dgm:spPr/>
      <dgm:t>
        <a:bodyPr/>
        <a:lstStyle/>
        <a:p>
          <a:r>
            <a:rPr lang="uk-UA" sz="2400" dirty="0"/>
            <a:t>О</a:t>
          </a:r>
          <a:r>
            <a:rPr lang="en-US" sz="2400" dirty="0" err="1"/>
            <a:t>б’єкт</a:t>
          </a:r>
          <a:r>
            <a:rPr lang="en-US" sz="2400" dirty="0"/>
            <a:t> </a:t>
          </a:r>
          <a:r>
            <a:rPr lang="en-US" sz="2400" dirty="0" err="1"/>
            <a:t>повинен</a:t>
          </a:r>
          <a:r>
            <a:rPr lang="en-US" sz="2400" dirty="0"/>
            <a:t> </a:t>
          </a:r>
          <a:r>
            <a:rPr lang="en-US" sz="2400" dirty="0" err="1"/>
            <a:t>мати</a:t>
          </a:r>
          <a:r>
            <a:rPr lang="en-US" sz="2400" dirty="0"/>
            <a:t> </a:t>
          </a:r>
          <a:r>
            <a:rPr lang="en-US" sz="2400" dirty="0" err="1"/>
            <a:t>можливість</a:t>
          </a:r>
          <a:r>
            <a:rPr lang="en-US" sz="2400" dirty="0"/>
            <a:t> </a:t>
          </a:r>
          <a:r>
            <a:rPr lang="en-US" sz="2400" dirty="0" err="1"/>
            <a:t>сповіщати</a:t>
          </a:r>
          <a:r>
            <a:rPr lang="en-US" sz="2400" dirty="0"/>
            <a:t> </a:t>
          </a:r>
          <a:r>
            <a:rPr lang="en-US" sz="2400" dirty="0" err="1"/>
            <a:t>інші</a:t>
          </a:r>
          <a:r>
            <a:rPr lang="en-US" sz="2400" dirty="0"/>
            <a:t> </a:t>
          </a:r>
          <a:r>
            <a:rPr lang="en-US" sz="2400" dirty="0" err="1"/>
            <a:t>об’єкти</a:t>
          </a:r>
          <a:endParaRPr lang="en-US" sz="2400" dirty="0"/>
        </a:p>
      </dgm:t>
    </dgm:pt>
    <dgm:pt modelId="{EAE607BE-9163-4697-85DA-DCF7562DCF7B}" type="parTrans" cxnId="{1ABDE8D9-850D-40CC-9F87-B243DDEDB964}">
      <dgm:prSet/>
      <dgm:spPr/>
      <dgm:t>
        <a:bodyPr/>
        <a:lstStyle/>
        <a:p>
          <a:endParaRPr lang="en-US"/>
        </a:p>
      </dgm:t>
    </dgm:pt>
    <dgm:pt modelId="{5DF5ED15-ABF0-4F7E-86D2-07CBDBC08B45}" type="sibTrans" cxnId="{1ABDE8D9-850D-40CC-9F87-B243DDEDB964}">
      <dgm:prSet/>
      <dgm:spPr/>
      <dgm:t>
        <a:bodyPr/>
        <a:lstStyle/>
        <a:p>
          <a:endParaRPr lang="en-US"/>
        </a:p>
      </dgm:t>
    </dgm:pt>
    <dgm:pt modelId="{4C07BFD3-4749-4FBB-8FCB-7BB7C67EBF02}">
      <dgm:prSet phldrT="[Text]" custT="1"/>
      <dgm:spPr/>
      <dgm:t>
        <a:bodyPr/>
        <a:lstStyle/>
        <a:p>
          <a:r>
            <a:rPr lang="uk-UA" sz="1800" dirty="0"/>
            <a:t>Ви</a:t>
          </a:r>
          <a:r>
            <a:rPr lang="uk-UA" sz="1800" baseline="0" dirty="0"/>
            <a:t> не хочете, щоб вони були сильно зв’язні</a:t>
          </a:r>
          <a:endParaRPr lang="en-US" sz="1800" dirty="0"/>
        </a:p>
      </dgm:t>
    </dgm:pt>
    <dgm:pt modelId="{7FBA2F14-620F-4861-AC0C-22C88873E1B3}" type="parTrans" cxnId="{72C1F8D0-7654-42DC-97D2-40C85CFD35A8}">
      <dgm:prSet/>
      <dgm:spPr/>
      <dgm:t>
        <a:bodyPr/>
        <a:lstStyle/>
        <a:p>
          <a:endParaRPr lang="en-US"/>
        </a:p>
      </dgm:t>
    </dgm:pt>
    <dgm:pt modelId="{2FD62982-6BD0-476B-909B-2DDF175470EF}" type="sibTrans" cxnId="{72C1F8D0-7654-42DC-97D2-40C85CFD35A8}">
      <dgm:prSet/>
      <dgm:spPr/>
      <dgm:t>
        <a:bodyPr/>
        <a:lstStyle/>
        <a:p>
          <a:endParaRPr lang="en-US"/>
        </a:p>
      </dgm:t>
    </dgm:pt>
    <dgm:pt modelId="{35F2E5E7-E34F-49A2-B3D7-64DE66C59E0C}">
      <dgm:prSet phldrT="[Text]" custT="1"/>
      <dgm:spPr/>
      <dgm:t>
        <a:bodyPr/>
        <a:lstStyle/>
        <a:p>
          <a:r>
            <a:rPr lang="uk-UA" sz="1800" dirty="0"/>
            <a:t>Інкапсуляція цих аспектів в окремі класи дозволяє </a:t>
          </a:r>
          <a:r>
            <a:rPr lang="en-US" sz="1800" dirty="0" err="1"/>
            <a:t>варіювати</a:t>
          </a:r>
          <a:r>
            <a:rPr lang="en-US" sz="1800" dirty="0"/>
            <a:t> </a:t>
          </a:r>
          <a:r>
            <a:rPr lang="en-US" sz="1800" dirty="0" err="1"/>
            <a:t>та</a:t>
          </a:r>
          <a:r>
            <a:rPr lang="en-US" sz="1800" dirty="0"/>
            <a:t> </a:t>
          </a:r>
          <a:r>
            <a:rPr lang="uk-UA" sz="1800" dirty="0" err="1"/>
            <a:t>перв</a:t>
          </a:r>
          <a:r>
            <a:rPr lang="en-US" sz="1800" dirty="0" err="1"/>
            <a:t>икористовувати</a:t>
          </a:r>
          <a:r>
            <a:rPr lang="en-US" sz="1800" dirty="0"/>
            <a:t> </a:t>
          </a:r>
          <a:r>
            <a:rPr lang="en-US" sz="1800" dirty="0" err="1"/>
            <a:t>їх</a:t>
          </a:r>
          <a:r>
            <a:rPr lang="en-US" sz="1800" dirty="0"/>
            <a:t> </a:t>
          </a:r>
          <a:r>
            <a:rPr lang="en-US" sz="1800" dirty="0" err="1"/>
            <a:t>незалежно</a:t>
          </a:r>
          <a:endParaRPr lang="en-US" sz="1800" dirty="0"/>
        </a:p>
      </dgm:t>
    </dgm:pt>
    <dgm:pt modelId="{4959DDC6-FF08-45EA-9E50-443A30FC7787}" type="sibTrans" cxnId="{0B4B6A4D-5BCD-4406-85E9-52E455265083}">
      <dgm:prSet/>
      <dgm:spPr/>
      <dgm:t>
        <a:bodyPr/>
        <a:lstStyle/>
        <a:p>
          <a:endParaRPr lang="en-US"/>
        </a:p>
      </dgm:t>
    </dgm:pt>
    <dgm:pt modelId="{1C9FDBA4-0C28-4B3E-AAF5-A87C8F940229}" type="parTrans" cxnId="{0B4B6A4D-5BCD-4406-85E9-52E455265083}">
      <dgm:prSet/>
      <dgm:spPr/>
      <dgm:t>
        <a:bodyPr/>
        <a:lstStyle/>
        <a:p>
          <a:endParaRPr lang="en-US"/>
        </a:p>
      </dgm:t>
    </dgm:pt>
    <dgm:pt modelId="{1EEDECB2-5612-4653-B234-E6A39C7E3D60}">
      <dgm:prSet phldrT="[Text]" custT="1"/>
      <dgm:spPr/>
      <dgm:t>
        <a:bodyPr/>
        <a:lstStyle/>
        <a:p>
          <a:r>
            <a:rPr lang="en-US" sz="2400" dirty="0"/>
            <a:t>MVC &amp; MVVM</a:t>
          </a:r>
        </a:p>
      </dgm:t>
    </dgm:pt>
    <dgm:pt modelId="{1545ADA2-264C-478F-95D8-AC90E42C7C97}" type="parTrans" cxnId="{B0515BB0-16D8-4346-9756-9AC6AF288BAB}">
      <dgm:prSet/>
      <dgm:spPr/>
      <dgm:t>
        <a:bodyPr/>
        <a:lstStyle/>
        <a:p>
          <a:endParaRPr lang="en-US"/>
        </a:p>
      </dgm:t>
    </dgm:pt>
    <dgm:pt modelId="{44F1F4DC-8BCD-470E-99FD-C51045F2D3AD}" type="sibTrans" cxnId="{B0515BB0-16D8-4346-9756-9AC6AF288BAB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4" custScaleY="99645">
        <dgm:presLayoutVars>
          <dgm:chMax val="0"/>
          <dgm:bulletEnabled val="1"/>
        </dgm:presLayoutVars>
      </dgm:prSet>
      <dgm:spPr/>
    </dgm:pt>
    <dgm:pt modelId="{D1D6C35F-973F-4561-BE3A-A0AF9BD15444}" type="pres">
      <dgm:prSet presAssocID="{203FBA3B-2E9B-471A-B715-68A9DF399C35}" presName="childText" presStyleLbl="revTx" presStyleIdx="0" presStyleCnt="3">
        <dgm:presLayoutVars>
          <dgm:bulletEnabled val="1"/>
        </dgm:presLayoutVars>
      </dgm:prSet>
      <dgm:spPr/>
    </dgm:pt>
    <dgm:pt modelId="{3ED0BA4A-F8A6-4BC4-8839-7A5D930780C2}" type="pres">
      <dgm:prSet presAssocID="{D01BC23A-C605-4E0A-9303-18F9629F85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2AC4CEA-7B01-44E3-8B55-61F1B70D4355}" type="pres">
      <dgm:prSet presAssocID="{D01BC23A-C605-4E0A-9303-18F9629F85F9}" presName="childText" presStyleLbl="revTx" presStyleIdx="1" presStyleCnt="3">
        <dgm:presLayoutVars>
          <dgm:bulletEnabled val="1"/>
        </dgm:presLayoutVars>
      </dgm:prSet>
      <dgm:spPr/>
    </dgm:pt>
    <dgm:pt modelId="{C12568ED-6D62-427D-9929-D461B90B3BC5}" type="pres">
      <dgm:prSet presAssocID="{D17B8E79-6888-48BC-BE55-26E4D8C3349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131971E-76CF-4216-97AC-157B65BA0F85}" type="pres">
      <dgm:prSet presAssocID="{D17B8E79-6888-48BC-BE55-26E4D8C3349A}" presName="childText" presStyleLbl="revTx" presStyleIdx="2" presStyleCnt="3">
        <dgm:presLayoutVars>
          <dgm:bulletEnabled val="1"/>
        </dgm:presLayoutVars>
      </dgm:prSet>
      <dgm:spPr/>
    </dgm:pt>
    <dgm:pt modelId="{24F1B126-F80D-4361-A8D8-6856524407BA}" type="pres">
      <dgm:prSet presAssocID="{1EEDECB2-5612-4653-B234-E6A39C7E3D60}" presName="parentText" presStyleLbl="node1" presStyleIdx="3" presStyleCnt="4" custLinFactNeighborY="60033">
        <dgm:presLayoutVars>
          <dgm:chMax val="0"/>
          <dgm:bulletEnabled val="1"/>
        </dgm:presLayoutVars>
      </dgm:prSet>
      <dgm:spPr/>
    </dgm:pt>
  </dgm:ptLst>
  <dgm:cxnLst>
    <dgm:cxn modelId="{01FE9309-1882-4EFE-9D9F-9D40A10BCDED}" type="presOf" srcId="{4BC5A00D-48ED-4A0C-82F1-1B19CC01C25F}" destId="{D1D6C35F-973F-4561-BE3A-A0AF9BD15444}" srcOrd="0" destOrd="0" presId="urn:microsoft.com/office/officeart/2005/8/layout/vList2"/>
    <dgm:cxn modelId="{1AE27D14-3855-40CE-987F-57E9F442142A}" srcId="{203FBA3B-2E9B-471A-B715-68A9DF399C35}" destId="{4BC5A00D-48ED-4A0C-82F1-1B19CC01C25F}" srcOrd="0" destOrd="0" parTransId="{69C40A60-772F-48FD-84AF-37EDED25C12F}" sibTransId="{17741748-79F8-41ED-A85A-5E0F889FE6E0}"/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D6495A39-5337-42A2-A14F-781F0785C82B}" type="presOf" srcId="{701A14A1-3706-4344-B01C-CB8807E09534}" destId="{C2AC4CEA-7B01-44E3-8B55-61F1B70D4355}" srcOrd="0" destOrd="1" presId="urn:microsoft.com/office/officeart/2005/8/layout/vList2"/>
    <dgm:cxn modelId="{D28B8A67-142D-4417-87FE-6A90C23CE250}" srcId="{D01BC23A-C605-4E0A-9303-18F9629F85F9}" destId="{701A14A1-3706-4344-B01C-CB8807E09534}" srcOrd="1" destOrd="0" parTransId="{10C9BD9C-B0A3-45CE-95BF-3A9E2F8982F6}" sibTransId="{673CBC39-4CA6-473B-9193-877215767D04}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0B4B6A4D-5BCD-4406-85E9-52E455265083}" srcId="{203FBA3B-2E9B-471A-B715-68A9DF399C35}" destId="{35F2E5E7-E34F-49A2-B3D7-64DE66C59E0C}" srcOrd="1" destOrd="0" parTransId="{1C9FDBA4-0C28-4B3E-AAF5-A87C8F940229}" sibTransId="{4959DDC6-FF08-45EA-9E50-443A30FC7787}"/>
    <dgm:cxn modelId="{68526355-1ED8-4833-BAA0-2515C571BB87}" type="presOf" srcId="{35F2E5E7-E34F-49A2-B3D7-64DE66C59E0C}" destId="{D1D6C35F-973F-4561-BE3A-A0AF9BD15444}" srcOrd="0" destOrd="1" presId="urn:microsoft.com/office/officeart/2005/8/layout/vList2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E142B391-C2D3-496E-8DD6-3BD4BF8EB3BA}" type="presOf" srcId="{1EEDECB2-5612-4653-B234-E6A39C7E3D60}" destId="{24F1B126-F80D-4361-A8D8-6856524407BA}" srcOrd="0" destOrd="0" presId="urn:microsoft.com/office/officeart/2005/8/layout/vList2"/>
    <dgm:cxn modelId="{6A9B66A3-9563-4A43-9FA9-BB0C04A478F7}" type="presOf" srcId="{D17B8E79-6888-48BC-BE55-26E4D8C3349A}" destId="{C12568ED-6D62-427D-9929-D461B90B3BC5}" srcOrd="0" destOrd="0" presId="urn:microsoft.com/office/officeart/2005/8/layout/vList2"/>
    <dgm:cxn modelId="{2F6A44A5-7ED2-4209-B558-73AD9915AACA}" type="presOf" srcId="{2759D047-A613-40C8-8443-0722DDEAEDCD}" destId="{C2AC4CEA-7B01-44E3-8B55-61F1B70D4355}" srcOrd="0" destOrd="0" presId="urn:microsoft.com/office/officeart/2005/8/layout/vList2"/>
    <dgm:cxn modelId="{B0515BB0-16D8-4346-9756-9AC6AF288BAB}" srcId="{90AE45C3-882C-42E1-B9E4-CA2C744B2C66}" destId="{1EEDECB2-5612-4653-B234-E6A39C7E3D60}" srcOrd="3" destOrd="0" parTransId="{1545ADA2-264C-478F-95D8-AC90E42C7C97}" sibTransId="{44F1F4DC-8BCD-470E-99FD-C51045F2D3AD}"/>
    <dgm:cxn modelId="{C4BFA8C0-6531-41BA-B7AB-6CFD75B323C1}" type="presOf" srcId="{4C07BFD3-4749-4FBB-8FCB-7BB7C67EBF02}" destId="{F131971E-76CF-4216-97AC-157B65BA0F85}" srcOrd="0" destOrd="0" presId="urn:microsoft.com/office/officeart/2005/8/layout/vList2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72C1F8D0-7654-42DC-97D2-40C85CFD35A8}" srcId="{D17B8E79-6888-48BC-BE55-26E4D8C3349A}" destId="{4C07BFD3-4749-4FBB-8FCB-7BB7C67EBF02}" srcOrd="0" destOrd="0" parTransId="{7FBA2F14-620F-4861-AC0C-22C88873E1B3}" sibTransId="{2FD62982-6BD0-476B-909B-2DDF175470EF}"/>
    <dgm:cxn modelId="{1ABDE8D9-850D-40CC-9F87-B243DDEDB964}" srcId="{90AE45C3-882C-42E1-B9E4-CA2C744B2C66}" destId="{D17B8E79-6888-48BC-BE55-26E4D8C3349A}" srcOrd="2" destOrd="0" parTransId="{EAE607BE-9163-4697-85DA-DCF7562DCF7B}" sibTransId="{5DF5ED15-ABF0-4F7E-86D2-07CBDBC08B45}"/>
    <dgm:cxn modelId="{220BFFE5-E102-43EC-ABDF-D6D2F60C58CC}" srcId="{D01BC23A-C605-4E0A-9303-18F9629F85F9}" destId="{2759D047-A613-40C8-8443-0722DDEAEDCD}" srcOrd="0" destOrd="0" parTransId="{2AE3DD71-5E55-42F8-BDFC-DB334471E895}" sibTransId="{15402A8A-0832-4610-BF06-518297C140D7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28389E80-1E0C-48DA-AA76-7AA253D8A604}" type="presParOf" srcId="{3D58F73F-09CD-4585-9A4B-4FB09ACF926B}" destId="{D1D6C35F-973F-4561-BE3A-A0AF9BD15444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C19C0AC9-17FC-46F4-995C-27AA4ADE2A75}" type="presParOf" srcId="{3D58F73F-09CD-4585-9A4B-4FB09ACF926B}" destId="{C2AC4CEA-7B01-44E3-8B55-61F1B70D4355}" srcOrd="3" destOrd="0" presId="urn:microsoft.com/office/officeart/2005/8/layout/vList2"/>
    <dgm:cxn modelId="{6D96CEA6-24AD-434B-ADD0-BA5EBE4DC50E}" type="presParOf" srcId="{3D58F73F-09CD-4585-9A4B-4FB09ACF926B}" destId="{C12568ED-6D62-427D-9929-D461B90B3BC5}" srcOrd="4" destOrd="0" presId="urn:microsoft.com/office/officeart/2005/8/layout/vList2"/>
    <dgm:cxn modelId="{57CB7A77-7C60-42D7-9A07-4D68B0E3818F}" type="presParOf" srcId="{3D58F73F-09CD-4585-9A4B-4FB09ACF926B}" destId="{F131971E-76CF-4216-97AC-157B65BA0F85}" srcOrd="5" destOrd="0" presId="urn:microsoft.com/office/officeart/2005/8/layout/vList2"/>
    <dgm:cxn modelId="{92A182B2-C5A2-425A-9E54-B4A4F8E083DB}" type="presParOf" srcId="{3D58F73F-09CD-4585-9A4B-4FB09ACF926B}" destId="{24F1B126-F80D-4361-A8D8-6856524407B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 custT="1"/>
      <dgm:spPr>
        <a:solidFill>
          <a:srgbClr val="92D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Open/Closed </a:t>
          </a:r>
          <a:r>
            <a:rPr lang="uk-UA" sz="2400" dirty="0"/>
            <a:t>принцип</a:t>
          </a:r>
          <a:endParaRPr lang="en-US" sz="2400" dirty="0"/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4BC5A00D-48ED-4A0C-82F1-1B19CC01C25F}">
      <dgm:prSet phldrT="[Text]" custT="1"/>
      <dgm:spPr/>
      <dgm:t>
        <a:bodyPr/>
        <a:lstStyle/>
        <a:p>
          <a:r>
            <a:rPr lang="uk-UA" sz="1800" dirty="0"/>
            <a:t> Можна додавати зміни у похідних класах, не змінюючи вже написаний код</a:t>
          </a:r>
          <a:endParaRPr lang="en-US" sz="1800" dirty="0"/>
        </a:p>
      </dgm:t>
    </dgm:pt>
    <dgm:pt modelId="{69C40A60-772F-48FD-84AF-37EDED25C12F}" type="parTrans" cxnId="{1AE27D14-3855-40CE-987F-57E9F442142A}">
      <dgm:prSet/>
      <dgm:spPr/>
      <dgm:t>
        <a:bodyPr/>
        <a:lstStyle/>
        <a:p>
          <a:endParaRPr lang="en-US"/>
        </a:p>
      </dgm:t>
    </dgm:pt>
    <dgm:pt modelId="{17741748-79F8-41ED-A85A-5E0F889FE6E0}" type="sibTrans" cxnId="{1AE27D14-3855-40CE-987F-57E9F442142A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 custT="1"/>
      <dgm:spPr>
        <a:solidFill>
          <a:srgbClr val="92D050"/>
        </a:solidFill>
      </dgm:spPr>
      <dgm:t>
        <a:bodyPr/>
        <a:lstStyle/>
        <a:p>
          <a:r>
            <a:rPr lang="uk-UA" sz="2400" dirty="0"/>
            <a:t>Динамічний зв’язок</a:t>
          </a:r>
          <a:endParaRPr lang="en-US" sz="2400" dirty="0"/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2759D047-A613-40C8-8443-0722DDEAEDCD}">
      <dgm:prSet phldrT="[Text]" custT="1"/>
      <dgm:spPr/>
      <dgm:t>
        <a:bodyPr/>
        <a:lstStyle/>
        <a:p>
          <a:r>
            <a:rPr lang="uk-UA" sz="1800" dirty="0"/>
            <a:t>Можна реєструвати та видаляти спостерігачів у </a:t>
          </a:r>
          <a:r>
            <a:rPr lang="en-US" sz="1800" dirty="0"/>
            <a:t>run-time</a:t>
          </a:r>
        </a:p>
      </dgm:t>
    </dgm:pt>
    <dgm:pt modelId="{2AE3DD71-5E55-42F8-BDFC-DB334471E895}" type="parTrans" cxnId="{220BFFE5-E102-43EC-ABDF-D6D2F60C58CC}">
      <dgm:prSet/>
      <dgm:spPr/>
      <dgm:t>
        <a:bodyPr/>
        <a:lstStyle/>
        <a:p>
          <a:endParaRPr lang="en-US"/>
        </a:p>
      </dgm:t>
    </dgm:pt>
    <dgm:pt modelId="{15402A8A-0832-4610-BF06-518297C140D7}" type="sibTrans" cxnId="{220BFFE5-E102-43EC-ABDF-D6D2F60C58CC}">
      <dgm:prSet/>
      <dgm:spPr/>
      <dgm:t>
        <a:bodyPr/>
        <a:lstStyle/>
        <a:p>
          <a:endParaRPr lang="en-US"/>
        </a:p>
      </dgm:t>
    </dgm:pt>
    <dgm:pt modelId="{D17B8E79-6888-48BC-BE55-26E4D8C3349A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dirty="0"/>
            <a:t>Inversion of Control + </a:t>
          </a:r>
          <a:r>
            <a:rPr lang="uk-UA" sz="2400" dirty="0"/>
            <a:t>гнучкість</a:t>
          </a:r>
          <a:endParaRPr lang="en-US" sz="2400" dirty="0"/>
        </a:p>
      </dgm:t>
    </dgm:pt>
    <dgm:pt modelId="{EAE607BE-9163-4697-85DA-DCF7562DCF7B}" type="parTrans" cxnId="{1ABDE8D9-850D-40CC-9F87-B243DDEDB964}">
      <dgm:prSet/>
      <dgm:spPr/>
      <dgm:t>
        <a:bodyPr/>
        <a:lstStyle/>
        <a:p>
          <a:endParaRPr lang="en-US"/>
        </a:p>
      </dgm:t>
    </dgm:pt>
    <dgm:pt modelId="{5DF5ED15-ABF0-4F7E-86D2-07CBDBC08B45}" type="sibTrans" cxnId="{1ABDE8D9-850D-40CC-9F87-B243DDEDB964}">
      <dgm:prSet/>
      <dgm:spPr/>
      <dgm:t>
        <a:bodyPr/>
        <a:lstStyle/>
        <a:p>
          <a:endParaRPr lang="en-US"/>
        </a:p>
      </dgm:t>
    </dgm:pt>
    <dgm:pt modelId="{4C07BFD3-4749-4FBB-8FCB-7BB7C67EBF02}">
      <dgm:prSet phldrT="[Text]" custT="1"/>
      <dgm:spPr/>
      <dgm:t>
        <a:bodyPr/>
        <a:lstStyle/>
        <a:p>
          <a:r>
            <a:rPr lang="uk-UA" sz="1800" dirty="0"/>
            <a:t>Можемо визначити будь-який тип повідомлень</a:t>
          </a:r>
          <a:endParaRPr lang="en-US" sz="1800" dirty="0"/>
        </a:p>
      </dgm:t>
    </dgm:pt>
    <dgm:pt modelId="{7FBA2F14-620F-4861-AC0C-22C88873E1B3}" type="parTrans" cxnId="{72C1F8D0-7654-42DC-97D2-40C85CFD35A8}">
      <dgm:prSet/>
      <dgm:spPr/>
      <dgm:t>
        <a:bodyPr/>
        <a:lstStyle/>
        <a:p>
          <a:endParaRPr lang="en-US"/>
        </a:p>
      </dgm:t>
    </dgm:pt>
    <dgm:pt modelId="{2FD62982-6BD0-476B-909B-2DDF175470EF}" type="sibTrans" cxnId="{72C1F8D0-7654-42DC-97D2-40C85CFD35A8}">
      <dgm:prSet/>
      <dgm:spPr/>
      <dgm:t>
        <a:bodyPr/>
        <a:lstStyle/>
        <a:p>
          <a:endParaRPr lang="en-US"/>
        </a:p>
      </dgm:t>
    </dgm:pt>
    <dgm:pt modelId="{48959392-B725-4205-A975-0EA15A897F86}">
      <dgm:prSet phldrT="[Text]" custT="1"/>
      <dgm:spPr/>
      <dgm:t>
        <a:bodyPr/>
        <a:lstStyle/>
        <a:p>
          <a:r>
            <a:rPr lang="uk-UA" sz="1800" dirty="0"/>
            <a:t>Є вибір серед різних моделей взаємодії між спостерігачем та видавцем</a:t>
          </a:r>
          <a:endParaRPr lang="en-US" sz="1800" dirty="0"/>
        </a:p>
      </dgm:t>
    </dgm:pt>
    <dgm:pt modelId="{2B7776D1-E5D1-4B94-AD13-E49CC33A39E9}" type="parTrans" cxnId="{FCAF780F-4B93-4887-A49C-8CCFB173F2E8}">
      <dgm:prSet/>
      <dgm:spPr/>
      <dgm:t>
        <a:bodyPr/>
        <a:lstStyle/>
        <a:p>
          <a:endParaRPr lang="en-US"/>
        </a:p>
      </dgm:t>
    </dgm:pt>
    <dgm:pt modelId="{BB308798-3D56-4541-AC49-F523F1604345}" type="sibTrans" cxnId="{FCAF780F-4B93-4887-A49C-8CCFB173F2E8}">
      <dgm:prSet/>
      <dgm:spPr/>
      <dgm:t>
        <a:bodyPr/>
        <a:lstStyle/>
        <a:p>
          <a:endParaRPr lang="en-US"/>
        </a:p>
      </dgm:t>
    </dgm:pt>
    <dgm:pt modelId="{05401E8B-66DA-409E-B342-B7AE36128DB5}">
      <dgm:prSet phldrT="[Text]" custT="1"/>
      <dgm:spPr>
        <a:solidFill>
          <a:srgbClr val="FFC000"/>
        </a:solidFill>
      </dgm:spPr>
      <dgm:t>
        <a:bodyPr/>
        <a:lstStyle/>
        <a:p>
          <a:r>
            <a:rPr lang="uk-UA" sz="2400" dirty="0">
              <a:solidFill>
                <a:schemeClr val="bg1"/>
              </a:solidFill>
            </a:rPr>
            <a:t>Випадковий порядок оповіщення</a:t>
          </a:r>
          <a:endParaRPr lang="en-US" sz="2400" dirty="0">
            <a:solidFill>
              <a:schemeClr val="bg1"/>
            </a:solidFill>
          </a:endParaRPr>
        </a:p>
      </dgm:t>
    </dgm:pt>
    <dgm:pt modelId="{11230F4C-B17C-4148-B6DA-B750DDA04BBE}" type="parTrans" cxnId="{943B13C1-1D94-4096-A785-FB55F99F50A2}">
      <dgm:prSet/>
      <dgm:spPr/>
      <dgm:t>
        <a:bodyPr/>
        <a:lstStyle/>
        <a:p>
          <a:endParaRPr lang="en-US"/>
        </a:p>
      </dgm:t>
    </dgm:pt>
    <dgm:pt modelId="{208600D4-47AC-4EF2-B3CE-9D3769A88E58}" type="sibTrans" cxnId="{943B13C1-1D94-4096-A785-FB55F99F50A2}">
      <dgm:prSet/>
      <dgm:spPr/>
      <dgm:t>
        <a:bodyPr/>
        <a:lstStyle/>
        <a:p>
          <a:endParaRPr lang="en-US"/>
        </a:p>
      </dgm:t>
    </dgm:pt>
    <dgm:pt modelId="{E8E1C7DE-4C4E-4565-8B31-C8AA25411FC5}">
      <dgm:prSet phldrT="[Text]" custT="1"/>
      <dgm:spPr>
        <a:solidFill>
          <a:schemeClr val="bg1"/>
        </a:solidFill>
      </dgm:spPr>
      <dgm:t>
        <a:bodyPr/>
        <a:lstStyle/>
        <a:p>
          <a:r>
            <a:rPr lang="uk-UA" sz="1800" dirty="0">
              <a:solidFill>
                <a:schemeClr val="tx1"/>
              </a:solidFill>
            </a:rPr>
            <a:t>Залежить від реалізації</a:t>
          </a:r>
          <a:endParaRPr lang="en-US" sz="1800" dirty="0">
            <a:solidFill>
              <a:schemeClr val="tx1"/>
            </a:solidFill>
          </a:endParaRPr>
        </a:p>
      </dgm:t>
    </dgm:pt>
    <dgm:pt modelId="{1DF676A7-6085-43E3-9C5D-F612F5987CCF}" type="parTrans" cxnId="{B2E83FBE-C576-4D68-AC70-3F8A32CB949C}">
      <dgm:prSet/>
      <dgm:spPr/>
      <dgm:t>
        <a:bodyPr/>
        <a:lstStyle/>
        <a:p>
          <a:endParaRPr lang="en-US"/>
        </a:p>
      </dgm:t>
    </dgm:pt>
    <dgm:pt modelId="{20D3208F-FEAF-4A29-8068-2D065453E01F}" type="sibTrans" cxnId="{B2E83FBE-C576-4D68-AC70-3F8A32CB949C}">
      <dgm:prSet/>
      <dgm:spPr/>
      <dgm:t>
        <a:bodyPr/>
        <a:lstStyle/>
        <a:p>
          <a:endParaRPr lang="en-US"/>
        </a:p>
      </dgm:t>
    </dgm:pt>
    <dgm:pt modelId="{354BCCB1-0421-47D0-BF41-039D5D1A969C}">
      <dgm:prSet phldrT="[Text]" custT="1"/>
      <dgm:spPr>
        <a:solidFill>
          <a:srgbClr val="FF0000"/>
        </a:solidFill>
      </dgm:spPr>
      <dgm:t>
        <a:bodyPr/>
        <a:lstStyle/>
        <a:p>
          <a:r>
            <a:rPr lang="uk-UA" sz="2400" dirty="0">
              <a:solidFill>
                <a:schemeClr val="bg1"/>
              </a:solidFill>
            </a:rPr>
            <a:t>Важкість у реалізації</a:t>
          </a:r>
          <a:endParaRPr lang="en-US" sz="2400" dirty="0">
            <a:solidFill>
              <a:schemeClr val="bg1"/>
            </a:solidFill>
          </a:endParaRPr>
        </a:p>
      </dgm:t>
    </dgm:pt>
    <dgm:pt modelId="{2DA3F98D-3E17-49B7-89A2-0826B142FF2F}" type="parTrans" cxnId="{9F261470-EFCA-46BC-AB46-7ED77143CA39}">
      <dgm:prSet/>
      <dgm:spPr/>
      <dgm:t>
        <a:bodyPr/>
        <a:lstStyle/>
        <a:p>
          <a:endParaRPr lang="en-US"/>
        </a:p>
      </dgm:t>
    </dgm:pt>
    <dgm:pt modelId="{5A22FDAA-ED07-497A-AEE5-26CA25B27BF6}" type="sibTrans" cxnId="{9F261470-EFCA-46BC-AB46-7ED77143CA39}">
      <dgm:prSet/>
      <dgm:spPr/>
      <dgm:t>
        <a:bodyPr/>
        <a:lstStyle/>
        <a:p>
          <a:endParaRPr lang="en-US"/>
        </a:p>
      </dgm:t>
    </dgm:pt>
    <dgm:pt modelId="{E51FE012-C42E-4CC6-A918-1CB3C83F188F}">
      <dgm:prSet phldrT="[Text]" custT="1"/>
      <dgm:spPr>
        <a:solidFill>
          <a:schemeClr val="bg1"/>
        </a:solidFill>
      </dgm:spPr>
      <dgm:t>
        <a:bodyPr/>
        <a:lstStyle/>
        <a:p>
          <a:r>
            <a:rPr lang="uk-UA" sz="1800" dirty="0">
              <a:solidFill>
                <a:schemeClr val="tx1"/>
              </a:solidFill>
            </a:rPr>
            <a:t>Прості варіанти хоч і гнучкі, але не дають гарантій працездатності</a:t>
          </a:r>
          <a:endParaRPr lang="en-US" sz="1800" dirty="0">
            <a:solidFill>
              <a:schemeClr val="tx1"/>
            </a:solidFill>
          </a:endParaRPr>
        </a:p>
      </dgm:t>
    </dgm:pt>
    <dgm:pt modelId="{E2FEFFA6-CAEF-4A18-941A-B3E7D5322383}" type="parTrans" cxnId="{B8CCD7E8-B4BF-4273-8AEB-641F5146066B}">
      <dgm:prSet/>
      <dgm:spPr/>
      <dgm:t>
        <a:bodyPr/>
        <a:lstStyle/>
        <a:p>
          <a:endParaRPr lang="en-US"/>
        </a:p>
      </dgm:t>
    </dgm:pt>
    <dgm:pt modelId="{558CC6A3-DBB4-4043-9C95-B602D1BD1F73}" type="sibTrans" cxnId="{B8CCD7E8-B4BF-4273-8AEB-641F5146066B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5" custScaleY="99645">
        <dgm:presLayoutVars>
          <dgm:chMax val="0"/>
          <dgm:bulletEnabled val="1"/>
        </dgm:presLayoutVars>
      </dgm:prSet>
      <dgm:spPr/>
    </dgm:pt>
    <dgm:pt modelId="{D1D6C35F-973F-4561-BE3A-A0AF9BD15444}" type="pres">
      <dgm:prSet presAssocID="{203FBA3B-2E9B-471A-B715-68A9DF399C35}" presName="childText" presStyleLbl="revTx" presStyleIdx="0" presStyleCnt="5">
        <dgm:presLayoutVars>
          <dgm:bulletEnabled val="1"/>
        </dgm:presLayoutVars>
      </dgm:prSet>
      <dgm:spPr/>
    </dgm:pt>
    <dgm:pt modelId="{3ED0BA4A-F8A6-4BC4-8839-7A5D930780C2}" type="pres">
      <dgm:prSet presAssocID="{D01BC23A-C605-4E0A-9303-18F9629F85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2AC4CEA-7B01-44E3-8B55-61F1B70D4355}" type="pres">
      <dgm:prSet presAssocID="{D01BC23A-C605-4E0A-9303-18F9629F85F9}" presName="childText" presStyleLbl="revTx" presStyleIdx="1" presStyleCnt="5">
        <dgm:presLayoutVars>
          <dgm:bulletEnabled val="1"/>
        </dgm:presLayoutVars>
      </dgm:prSet>
      <dgm:spPr/>
    </dgm:pt>
    <dgm:pt modelId="{C12568ED-6D62-427D-9929-D461B90B3BC5}" type="pres">
      <dgm:prSet presAssocID="{D17B8E79-6888-48BC-BE55-26E4D8C3349A}" presName="parentText" presStyleLbl="node1" presStyleIdx="2" presStyleCnt="5" custLinFactNeighborX="-1277" custLinFactNeighborY="1675">
        <dgm:presLayoutVars>
          <dgm:chMax val="0"/>
          <dgm:bulletEnabled val="1"/>
        </dgm:presLayoutVars>
      </dgm:prSet>
      <dgm:spPr/>
    </dgm:pt>
    <dgm:pt modelId="{F131971E-76CF-4216-97AC-157B65BA0F85}" type="pres">
      <dgm:prSet presAssocID="{D17B8E79-6888-48BC-BE55-26E4D8C3349A}" presName="childText" presStyleLbl="revTx" presStyleIdx="2" presStyleCnt="5">
        <dgm:presLayoutVars>
          <dgm:bulletEnabled val="1"/>
        </dgm:presLayoutVars>
      </dgm:prSet>
      <dgm:spPr/>
    </dgm:pt>
    <dgm:pt modelId="{9A3481F7-09AA-49BA-8886-63D61A91900D}" type="pres">
      <dgm:prSet presAssocID="{05401E8B-66DA-409E-B342-B7AE36128DB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4460B78-0928-4376-AF9F-8929014E285C}" type="pres">
      <dgm:prSet presAssocID="{05401E8B-66DA-409E-B342-B7AE36128DB5}" presName="childText" presStyleLbl="revTx" presStyleIdx="3" presStyleCnt="5">
        <dgm:presLayoutVars>
          <dgm:bulletEnabled val="1"/>
        </dgm:presLayoutVars>
      </dgm:prSet>
      <dgm:spPr/>
    </dgm:pt>
    <dgm:pt modelId="{604A0946-4915-4EBF-9DE9-0ECAABEB7B6E}" type="pres">
      <dgm:prSet presAssocID="{354BCCB1-0421-47D0-BF41-039D5D1A969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E3B50008-31B4-46C6-9562-8ABE3663403D}" type="pres">
      <dgm:prSet presAssocID="{354BCCB1-0421-47D0-BF41-039D5D1A969C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01FE9309-1882-4EFE-9D9F-9D40A10BCDED}" type="presOf" srcId="{4BC5A00D-48ED-4A0C-82F1-1B19CC01C25F}" destId="{D1D6C35F-973F-4561-BE3A-A0AF9BD15444}" srcOrd="0" destOrd="0" presId="urn:microsoft.com/office/officeart/2005/8/layout/vList2"/>
    <dgm:cxn modelId="{FCAF780F-4B93-4887-A49C-8CCFB173F2E8}" srcId="{D17B8E79-6888-48BC-BE55-26E4D8C3349A}" destId="{48959392-B725-4205-A975-0EA15A897F86}" srcOrd="1" destOrd="0" parTransId="{2B7776D1-E5D1-4B94-AD13-E49CC33A39E9}" sibTransId="{BB308798-3D56-4541-AC49-F523F1604345}"/>
    <dgm:cxn modelId="{1AE27D14-3855-40CE-987F-57E9F442142A}" srcId="{203FBA3B-2E9B-471A-B715-68A9DF399C35}" destId="{4BC5A00D-48ED-4A0C-82F1-1B19CC01C25F}" srcOrd="0" destOrd="0" parTransId="{69C40A60-772F-48FD-84AF-37EDED25C12F}" sibTransId="{17741748-79F8-41ED-A85A-5E0F889FE6E0}"/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3C5B6933-ADE1-4E89-BAA7-BA864CCA8FBA}" type="presOf" srcId="{E8E1C7DE-4C4E-4565-8B31-C8AA25411FC5}" destId="{B4460B78-0928-4376-AF9F-8929014E285C}" srcOrd="0" destOrd="0" presId="urn:microsoft.com/office/officeart/2005/8/layout/vList2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8E94DA4C-F111-4EF1-88D5-A0372EE53185}" type="presOf" srcId="{48959392-B725-4205-A975-0EA15A897F86}" destId="{F131971E-76CF-4216-97AC-157B65BA0F85}" srcOrd="0" destOrd="1" presId="urn:microsoft.com/office/officeart/2005/8/layout/vList2"/>
    <dgm:cxn modelId="{9F261470-EFCA-46BC-AB46-7ED77143CA39}" srcId="{90AE45C3-882C-42E1-B9E4-CA2C744B2C66}" destId="{354BCCB1-0421-47D0-BF41-039D5D1A969C}" srcOrd="4" destOrd="0" parTransId="{2DA3F98D-3E17-49B7-89A2-0826B142FF2F}" sibTransId="{5A22FDAA-ED07-497A-AEE5-26CA25B27BF6}"/>
    <dgm:cxn modelId="{85300375-D17D-4ED1-8813-EDE5BF64491D}" type="presOf" srcId="{05401E8B-66DA-409E-B342-B7AE36128DB5}" destId="{9A3481F7-09AA-49BA-8886-63D61A91900D}" srcOrd="0" destOrd="0" presId="urn:microsoft.com/office/officeart/2005/8/layout/vList2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6A9B66A3-9563-4A43-9FA9-BB0C04A478F7}" type="presOf" srcId="{D17B8E79-6888-48BC-BE55-26E4D8C3349A}" destId="{C12568ED-6D62-427D-9929-D461B90B3BC5}" srcOrd="0" destOrd="0" presId="urn:microsoft.com/office/officeart/2005/8/layout/vList2"/>
    <dgm:cxn modelId="{2F6A44A5-7ED2-4209-B558-73AD9915AACA}" type="presOf" srcId="{2759D047-A613-40C8-8443-0722DDEAEDCD}" destId="{C2AC4CEA-7B01-44E3-8B55-61F1B70D4355}" srcOrd="0" destOrd="0" presId="urn:microsoft.com/office/officeart/2005/8/layout/vList2"/>
    <dgm:cxn modelId="{01F2C1BA-1854-4140-8622-4E9E5FAF312F}" type="presOf" srcId="{354BCCB1-0421-47D0-BF41-039D5D1A969C}" destId="{604A0946-4915-4EBF-9DE9-0ECAABEB7B6E}" srcOrd="0" destOrd="0" presId="urn:microsoft.com/office/officeart/2005/8/layout/vList2"/>
    <dgm:cxn modelId="{B2E83FBE-C576-4D68-AC70-3F8A32CB949C}" srcId="{05401E8B-66DA-409E-B342-B7AE36128DB5}" destId="{E8E1C7DE-4C4E-4565-8B31-C8AA25411FC5}" srcOrd="0" destOrd="0" parTransId="{1DF676A7-6085-43E3-9C5D-F612F5987CCF}" sibTransId="{20D3208F-FEAF-4A29-8068-2D065453E01F}"/>
    <dgm:cxn modelId="{C4BFA8C0-6531-41BA-B7AB-6CFD75B323C1}" type="presOf" srcId="{4C07BFD3-4749-4FBB-8FCB-7BB7C67EBF02}" destId="{F131971E-76CF-4216-97AC-157B65BA0F85}" srcOrd="0" destOrd="0" presId="urn:microsoft.com/office/officeart/2005/8/layout/vList2"/>
    <dgm:cxn modelId="{943B13C1-1D94-4096-A785-FB55F99F50A2}" srcId="{90AE45C3-882C-42E1-B9E4-CA2C744B2C66}" destId="{05401E8B-66DA-409E-B342-B7AE36128DB5}" srcOrd="3" destOrd="0" parTransId="{11230F4C-B17C-4148-B6DA-B750DDA04BBE}" sibTransId="{208600D4-47AC-4EF2-B3CE-9D3769A88E58}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72C1F8D0-7654-42DC-97D2-40C85CFD35A8}" srcId="{D17B8E79-6888-48BC-BE55-26E4D8C3349A}" destId="{4C07BFD3-4749-4FBB-8FCB-7BB7C67EBF02}" srcOrd="0" destOrd="0" parTransId="{7FBA2F14-620F-4861-AC0C-22C88873E1B3}" sibTransId="{2FD62982-6BD0-476B-909B-2DDF175470EF}"/>
    <dgm:cxn modelId="{09BF16D3-C44E-4530-A324-955C806DA179}" type="presOf" srcId="{E51FE012-C42E-4CC6-A918-1CB3C83F188F}" destId="{E3B50008-31B4-46C6-9562-8ABE3663403D}" srcOrd="0" destOrd="0" presId="urn:microsoft.com/office/officeart/2005/8/layout/vList2"/>
    <dgm:cxn modelId="{1ABDE8D9-850D-40CC-9F87-B243DDEDB964}" srcId="{90AE45C3-882C-42E1-B9E4-CA2C744B2C66}" destId="{D17B8E79-6888-48BC-BE55-26E4D8C3349A}" srcOrd="2" destOrd="0" parTransId="{EAE607BE-9163-4697-85DA-DCF7562DCF7B}" sibTransId="{5DF5ED15-ABF0-4F7E-86D2-07CBDBC08B45}"/>
    <dgm:cxn modelId="{220BFFE5-E102-43EC-ABDF-D6D2F60C58CC}" srcId="{D01BC23A-C605-4E0A-9303-18F9629F85F9}" destId="{2759D047-A613-40C8-8443-0722DDEAEDCD}" srcOrd="0" destOrd="0" parTransId="{2AE3DD71-5E55-42F8-BDFC-DB334471E895}" sibTransId="{15402A8A-0832-4610-BF06-518297C140D7}"/>
    <dgm:cxn modelId="{B8CCD7E8-B4BF-4273-8AEB-641F5146066B}" srcId="{354BCCB1-0421-47D0-BF41-039D5D1A969C}" destId="{E51FE012-C42E-4CC6-A918-1CB3C83F188F}" srcOrd="0" destOrd="0" parTransId="{E2FEFFA6-CAEF-4A18-941A-B3E7D5322383}" sibTransId="{558CC6A3-DBB4-4043-9C95-B602D1BD1F73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28389E80-1E0C-48DA-AA76-7AA253D8A604}" type="presParOf" srcId="{3D58F73F-09CD-4585-9A4B-4FB09ACF926B}" destId="{D1D6C35F-973F-4561-BE3A-A0AF9BD15444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C19C0AC9-17FC-46F4-995C-27AA4ADE2A75}" type="presParOf" srcId="{3D58F73F-09CD-4585-9A4B-4FB09ACF926B}" destId="{C2AC4CEA-7B01-44E3-8B55-61F1B70D4355}" srcOrd="3" destOrd="0" presId="urn:microsoft.com/office/officeart/2005/8/layout/vList2"/>
    <dgm:cxn modelId="{6D96CEA6-24AD-434B-ADD0-BA5EBE4DC50E}" type="presParOf" srcId="{3D58F73F-09CD-4585-9A4B-4FB09ACF926B}" destId="{C12568ED-6D62-427D-9929-D461B90B3BC5}" srcOrd="4" destOrd="0" presId="urn:microsoft.com/office/officeart/2005/8/layout/vList2"/>
    <dgm:cxn modelId="{57CB7A77-7C60-42D7-9A07-4D68B0E3818F}" type="presParOf" srcId="{3D58F73F-09CD-4585-9A4B-4FB09ACF926B}" destId="{F131971E-76CF-4216-97AC-157B65BA0F85}" srcOrd="5" destOrd="0" presId="urn:microsoft.com/office/officeart/2005/8/layout/vList2"/>
    <dgm:cxn modelId="{DFC59865-7FED-45EF-9425-AD699617C436}" type="presParOf" srcId="{3D58F73F-09CD-4585-9A4B-4FB09ACF926B}" destId="{9A3481F7-09AA-49BA-8886-63D61A91900D}" srcOrd="6" destOrd="0" presId="urn:microsoft.com/office/officeart/2005/8/layout/vList2"/>
    <dgm:cxn modelId="{A6F38D2D-3729-4755-86D4-38C7BE92AD57}" type="presParOf" srcId="{3D58F73F-09CD-4585-9A4B-4FB09ACF926B}" destId="{B4460B78-0928-4376-AF9F-8929014E285C}" srcOrd="7" destOrd="0" presId="urn:microsoft.com/office/officeart/2005/8/layout/vList2"/>
    <dgm:cxn modelId="{2FE50D1B-CE3A-4134-945F-ED3F4376B760}" type="presParOf" srcId="{3D58F73F-09CD-4585-9A4B-4FB09ACF926B}" destId="{604A0946-4915-4EBF-9DE9-0ECAABEB7B6E}" srcOrd="8" destOrd="0" presId="urn:microsoft.com/office/officeart/2005/8/layout/vList2"/>
    <dgm:cxn modelId="{2EE68B2F-F75A-4F3D-AB7E-E7D35654E153}" type="presParOf" srcId="{3D58F73F-09CD-4585-9A4B-4FB09ACF926B}" destId="{E3B50008-31B4-46C6-9562-8ABE3663403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393F0E-2790-47A2-ADD9-FD43FF317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3F89C8-7B33-4C64-9F67-EC00241AFBB8}">
      <dgm:prSet phldrT="[Text]"/>
      <dgm:spPr/>
      <dgm:t>
        <a:bodyPr/>
        <a:lstStyle/>
        <a:p>
          <a:r>
            <a:rPr lang="en-US" dirty="0"/>
            <a:t>Chain of Responsibility</a:t>
          </a:r>
        </a:p>
      </dgm:t>
    </dgm:pt>
    <dgm:pt modelId="{1E5A1373-1EFA-4509-8BC1-B40F09B34AA2}" type="parTrans" cxnId="{76A4977F-8F44-468D-A0D6-90B4FDD75421}">
      <dgm:prSet/>
      <dgm:spPr/>
      <dgm:t>
        <a:bodyPr/>
        <a:lstStyle/>
        <a:p>
          <a:endParaRPr lang="en-US"/>
        </a:p>
      </dgm:t>
    </dgm:pt>
    <dgm:pt modelId="{26182A10-017B-4F74-A15B-6A9652488865}" type="sibTrans" cxnId="{76A4977F-8F44-468D-A0D6-90B4FDD75421}">
      <dgm:prSet/>
      <dgm:spPr/>
      <dgm:t>
        <a:bodyPr/>
        <a:lstStyle/>
        <a:p>
          <a:endParaRPr lang="en-US"/>
        </a:p>
      </dgm:t>
    </dgm:pt>
    <dgm:pt modelId="{A9AFBBDD-B337-40DA-A595-D9BFE28DF94D}">
      <dgm:prSet phldrT="[Text]"/>
      <dgm:spPr/>
      <dgm:t>
        <a:bodyPr/>
        <a:lstStyle/>
        <a:p>
          <a:r>
            <a:rPr lang="uk-UA" dirty="0"/>
            <a:t>При реалізації зберігання спостерігачів як зв’язний список</a:t>
          </a:r>
          <a:endParaRPr lang="en-US" dirty="0"/>
        </a:p>
      </dgm:t>
    </dgm:pt>
    <dgm:pt modelId="{1685AC22-39EF-400C-9E78-F98C5F97188F}" type="parTrans" cxnId="{C98DB2D1-795C-4B18-A4AB-54264F460204}">
      <dgm:prSet/>
      <dgm:spPr/>
      <dgm:t>
        <a:bodyPr/>
        <a:lstStyle/>
        <a:p>
          <a:endParaRPr lang="en-US"/>
        </a:p>
      </dgm:t>
    </dgm:pt>
    <dgm:pt modelId="{37D84B10-F809-4DD1-91E7-E34819A68CC1}" type="sibTrans" cxnId="{C98DB2D1-795C-4B18-A4AB-54264F460204}">
      <dgm:prSet/>
      <dgm:spPr/>
      <dgm:t>
        <a:bodyPr/>
        <a:lstStyle/>
        <a:p>
          <a:endParaRPr lang="en-US"/>
        </a:p>
      </dgm:t>
    </dgm:pt>
    <dgm:pt modelId="{5B74A5C1-7358-406A-B58E-0534C4C8E7AE}">
      <dgm:prSet phldrT="[Text]"/>
      <dgm:spPr/>
      <dgm:t>
        <a:bodyPr/>
        <a:lstStyle/>
        <a:p>
          <a:r>
            <a:rPr lang="en-US" dirty="0"/>
            <a:t>Template Method</a:t>
          </a:r>
        </a:p>
      </dgm:t>
    </dgm:pt>
    <dgm:pt modelId="{1EB30B71-5066-424E-9123-5474DF56D547}" type="parTrans" cxnId="{22163661-0D51-4618-9ADD-B1499D0C75E2}">
      <dgm:prSet/>
      <dgm:spPr/>
      <dgm:t>
        <a:bodyPr/>
        <a:lstStyle/>
        <a:p>
          <a:endParaRPr lang="en-US"/>
        </a:p>
      </dgm:t>
    </dgm:pt>
    <dgm:pt modelId="{E9DCA26A-95E1-4DBC-8848-4881133E07E8}" type="sibTrans" cxnId="{22163661-0D51-4618-9ADD-B1499D0C75E2}">
      <dgm:prSet/>
      <dgm:spPr/>
      <dgm:t>
        <a:bodyPr/>
        <a:lstStyle/>
        <a:p>
          <a:endParaRPr lang="en-US"/>
        </a:p>
      </dgm:t>
    </dgm:pt>
    <dgm:pt modelId="{8B5F9DDC-6D4B-4EF0-BD0E-3DBF34815AEC}">
      <dgm:prSet phldrT="[Text]"/>
      <dgm:spPr/>
      <dgm:t>
        <a:bodyPr/>
        <a:lstStyle/>
        <a:p>
          <a:r>
            <a:rPr lang="en-US" dirty="0"/>
            <a:t> </a:t>
          </a:r>
          <a:r>
            <a:rPr lang="uk-UA" dirty="0"/>
            <a:t>Коли треба застосувати зміни у похідному класі і лише після цього запустити оновлення</a:t>
          </a:r>
          <a:endParaRPr lang="en-US" dirty="0"/>
        </a:p>
      </dgm:t>
    </dgm:pt>
    <dgm:pt modelId="{2E362689-3991-4BA9-90E0-4EBD3BB9C864}" type="parTrans" cxnId="{3CEB1D87-1109-42D2-88FA-ECAAE76DB7A3}">
      <dgm:prSet/>
      <dgm:spPr/>
      <dgm:t>
        <a:bodyPr/>
        <a:lstStyle/>
        <a:p>
          <a:endParaRPr lang="en-US"/>
        </a:p>
      </dgm:t>
    </dgm:pt>
    <dgm:pt modelId="{288431F6-867E-461E-B795-29437660513A}" type="sibTrans" cxnId="{3CEB1D87-1109-42D2-88FA-ECAAE76DB7A3}">
      <dgm:prSet/>
      <dgm:spPr/>
      <dgm:t>
        <a:bodyPr/>
        <a:lstStyle/>
        <a:p>
          <a:endParaRPr lang="en-US"/>
        </a:p>
      </dgm:t>
    </dgm:pt>
    <dgm:pt modelId="{E3CDFB43-D347-4074-9EE2-8C0BFBDC4BE0}">
      <dgm:prSet phldrT="[Text]"/>
      <dgm:spPr/>
      <dgm:t>
        <a:bodyPr/>
        <a:lstStyle/>
        <a:p>
          <a:r>
            <a:rPr lang="en-US" dirty="0"/>
            <a:t>Mediator</a:t>
          </a:r>
        </a:p>
      </dgm:t>
    </dgm:pt>
    <dgm:pt modelId="{ADDC5D22-1705-4DC4-A4A8-B40F275E1EA8}" type="parTrans" cxnId="{FE35103E-16EA-4445-B4FD-F3DD694FFE68}">
      <dgm:prSet/>
      <dgm:spPr/>
      <dgm:t>
        <a:bodyPr/>
        <a:lstStyle/>
        <a:p>
          <a:endParaRPr lang="en-US"/>
        </a:p>
      </dgm:t>
    </dgm:pt>
    <dgm:pt modelId="{B27EA831-A80A-4588-B017-AD3D834EF17C}" type="sibTrans" cxnId="{FE35103E-16EA-4445-B4FD-F3DD694FFE68}">
      <dgm:prSet/>
      <dgm:spPr/>
      <dgm:t>
        <a:bodyPr/>
        <a:lstStyle/>
        <a:p>
          <a:endParaRPr lang="en-US"/>
        </a:p>
      </dgm:t>
    </dgm:pt>
    <dgm:pt modelId="{3BA941AD-E979-4E1F-B9E3-E00B010A3EC6}">
      <dgm:prSet phldrT="[Text]"/>
      <dgm:spPr/>
      <dgm:t>
        <a:bodyPr/>
        <a:lstStyle/>
        <a:p>
          <a:r>
            <a:rPr lang="uk-UA" dirty="0"/>
            <a:t>Реалізація через </a:t>
          </a:r>
          <a:r>
            <a:rPr lang="en-US" dirty="0" err="1"/>
            <a:t>ChangeManager</a:t>
          </a:r>
          <a:endParaRPr lang="en-US" dirty="0"/>
        </a:p>
      </dgm:t>
    </dgm:pt>
    <dgm:pt modelId="{C78B8E4E-F880-48E7-A4B2-E48FB3E43042}" type="parTrans" cxnId="{AE42C8CB-D690-465B-9867-9C7669D271B4}">
      <dgm:prSet/>
      <dgm:spPr/>
      <dgm:t>
        <a:bodyPr/>
        <a:lstStyle/>
        <a:p>
          <a:endParaRPr lang="en-US"/>
        </a:p>
      </dgm:t>
    </dgm:pt>
    <dgm:pt modelId="{6FAB97ED-0E4F-434A-9133-FE066D67877B}" type="sibTrans" cxnId="{AE42C8CB-D690-465B-9867-9C7669D271B4}">
      <dgm:prSet/>
      <dgm:spPr/>
      <dgm:t>
        <a:bodyPr/>
        <a:lstStyle/>
        <a:p>
          <a:endParaRPr lang="en-US"/>
        </a:p>
      </dgm:t>
    </dgm:pt>
    <dgm:pt modelId="{4D7ABFEA-BF2D-4621-8D74-53ABF89886C1}">
      <dgm:prSet phldrT="[Text]"/>
      <dgm:spPr/>
      <dgm:t>
        <a:bodyPr/>
        <a:lstStyle/>
        <a:p>
          <a:r>
            <a:rPr lang="en-US" dirty="0"/>
            <a:t>Singleton</a:t>
          </a:r>
        </a:p>
      </dgm:t>
    </dgm:pt>
    <dgm:pt modelId="{C4432602-ED2B-488B-8F4C-3F806D5E748E}" type="parTrans" cxnId="{8EF95926-1503-4EA9-83A2-CB3E270C1E5D}">
      <dgm:prSet/>
      <dgm:spPr/>
      <dgm:t>
        <a:bodyPr/>
        <a:lstStyle/>
        <a:p>
          <a:endParaRPr lang="en-US"/>
        </a:p>
      </dgm:t>
    </dgm:pt>
    <dgm:pt modelId="{6DFE0205-99D9-4DD3-BC8B-64ADA8D8186F}" type="sibTrans" cxnId="{8EF95926-1503-4EA9-83A2-CB3E270C1E5D}">
      <dgm:prSet/>
      <dgm:spPr/>
      <dgm:t>
        <a:bodyPr/>
        <a:lstStyle/>
        <a:p>
          <a:endParaRPr lang="en-US"/>
        </a:p>
      </dgm:t>
    </dgm:pt>
    <dgm:pt modelId="{8233DBF4-FF62-4733-8A38-45117526065F}">
      <dgm:prSet phldrT="[Text]"/>
      <dgm:spPr/>
      <dgm:t>
        <a:bodyPr/>
        <a:lstStyle/>
        <a:p>
          <a:r>
            <a:rPr lang="en-US" dirty="0" err="1"/>
            <a:t>ChangeManager</a:t>
          </a:r>
          <a:r>
            <a:rPr lang="en-US" dirty="0"/>
            <a:t> </a:t>
          </a:r>
          <a:r>
            <a:rPr lang="uk-UA" dirty="0"/>
            <a:t>зазвичай буде єдиним на всю програму</a:t>
          </a:r>
          <a:endParaRPr lang="en-US" dirty="0"/>
        </a:p>
      </dgm:t>
    </dgm:pt>
    <dgm:pt modelId="{087B13A6-9A86-4CE1-9FE3-9502A5A754F4}" type="parTrans" cxnId="{52D66248-5FF7-4CD4-90BA-F4A6ADB651F1}">
      <dgm:prSet/>
      <dgm:spPr/>
      <dgm:t>
        <a:bodyPr/>
        <a:lstStyle/>
        <a:p>
          <a:endParaRPr lang="en-US"/>
        </a:p>
      </dgm:t>
    </dgm:pt>
    <dgm:pt modelId="{5E7C9550-A615-42EF-B4A4-83D3DDBE722B}" type="sibTrans" cxnId="{52D66248-5FF7-4CD4-90BA-F4A6ADB651F1}">
      <dgm:prSet/>
      <dgm:spPr/>
      <dgm:t>
        <a:bodyPr/>
        <a:lstStyle/>
        <a:p>
          <a:endParaRPr lang="en-US"/>
        </a:p>
      </dgm:t>
    </dgm:pt>
    <dgm:pt modelId="{8AAE0EAA-D5BC-4E12-B9F1-B3D7B9829105}">
      <dgm:prSet phldrT="[Text]"/>
      <dgm:spPr/>
      <dgm:t>
        <a:bodyPr/>
        <a:lstStyle/>
        <a:p>
          <a:r>
            <a:rPr lang="uk-UA" dirty="0"/>
            <a:t>Різниця з </a:t>
          </a:r>
          <a:r>
            <a:rPr lang="en-US" dirty="0"/>
            <a:t>Observer:</a:t>
          </a:r>
        </a:p>
      </dgm:t>
    </dgm:pt>
    <dgm:pt modelId="{59919296-22FD-4C24-AD19-8D50A4EE5A55}" type="parTrans" cxnId="{13519856-53F8-44B1-A3D6-8A9231182AA0}">
      <dgm:prSet/>
      <dgm:spPr/>
      <dgm:t>
        <a:bodyPr/>
        <a:lstStyle/>
        <a:p>
          <a:endParaRPr lang="en-US"/>
        </a:p>
      </dgm:t>
    </dgm:pt>
    <dgm:pt modelId="{25226027-979C-44A3-8B2B-5E974806E6D0}" type="sibTrans" cxnId="{13519856-53F8-44B1-A3D6-8A9231182AA0}">
      <dgm:prSet/>
      <dgm:spPr/>
      <dgm:t>
        <a:bodyPr/>
        <a:lstStyle/>
        <a:p>
          <a:endParaRPr lang="en-US"/>
        </a:p>
      </dgm:t>
    </dgm:pt>
    <dgm:pt modelId="{2AEAB8FF-1DEA-43AF-8CF4-81A34D8DE958}">
      <dgm:prSet phldrT="[Text]"/>
      <dgm:spPr/>
      <dgm:t>
        <a:bodyPr/>
        <a:lstStyle/>
        <a:p>
          <a:r>
            <a:rPr lang="en-US" dirty="0"/>
            <a:t>Mediator – </a:t>
          </a:r>
          <a:r>
            <a:rPr lang="uk-UA" dirty="0" err="1"/>
            <a:t>інкапсулює</a:t>
          </a:r>
          <a:r>
            <a:rPr lang="uk-UA" dirty="0"/>
            <a:t> зв’язки, </a:t>
          </a:r>
          <a:r>
            <a:rPr lang="en-US" dirty="0"/>
            <a:t>Observer – </a:t>
          </a:r>
          <a:r>
            <a:rPr lang="uk-UA" dirty="0"/>
            <a:t>визначає динамічний зв’язок один до багатьох</a:t>
          </a:r>
          <a:endParaRPr lang="en-US" dirty="0"/>
        </a:p>
      </dgm:t>
    </dgm:pt>
    <dgm:pt modelId="{11F85473-0144-494F-9FC8-F1278475C475}" type="parTrans" cxnId="{A932CC62-E753-4CEE-8185-708FE65DE5BF}">
      <dgm:prSet/>
      <dgm:spPr/>
      <dgm:t>
        <a:bodyPr/>
        <a:lstStyle/>
        <a:p>
          <a:endParaRPr lang="en-US"/>
        </a:p>
      </dgm:t>
    </dgm:pt>
    <dgm:pt modelId="{A660F5D4-671F-4908-9A74-A698FA3DDAE1}" type="sibTrans" cxnId="{A932CC62-E753-4CEE-8185-708FE65DE5BF}">
      <dgm:prSet/>
      <dgm:spPr/>
      <dgm:t>
        <a:bodyPr/>
        <a:lstStyle/>
        <a:p>
          <a:endParaRPr lang="en-US"/>
        </a:p>
      </dgm:t>
    </dgm:pt>
    <dgm:pt modelId="{17638962-817D-4578-B317-C594CD53C1EA}" type="pres">
      <dgm:prSet presAssocID="{51393F0E-2790-47A2-ADD9-FD43FF3171ED}" presName="linear" presStyleCnt="0">
        <dgm:presLayoutVars>
          <dgm:animLvl val="lvl"/>
          <dgm:resizeHandles val="exact"/>
        </dgm:presLayoutVars>
      </dgm:prSet>
      <dgm:spPr/>
    </dgm:pt>
    <dgm:pt modelId="{048A7ED2-A3B6-44CC-8941-203F6BAD76D0}" type="pres">
      <dgm:prSet presAssocID="{003F89C8-7B33-4C64-9F67-EC00241AFBB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3E12260-A79E-4732-84E9-8EE3BECEAC9A}" type="pres">
      <dgm:prSet presAssocID="{003F89C8-7B33-4C64-9F67-EC00241AFBB8}" presName="childText" presStyleLbl="revTx" presStyleIdx="0" presStyleCnt="4">
        <dgm:presLayoutVars>
          <dgm:bulletEnabled val="1"/>
        </dgm:presLayoutVars>
      </dgm:prSet>
      <dgm:spPr/>
    </dgm:pt>
    <dgm:pt modelId="{318CDA01-2615-4E0D-B097-450FDF7362EF}" type="pres">
      <dgm:prSet presAssocID="{5B74A5C1-7358-406A-B58E-0534C4C8E7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60D5E96-E4EE-4D13-A1FB-79BFD9C6A3C6}" type="pres">
      <dgm:prSet presAssocID="{5B74A5C1-7358-406A-B58E-0534C4C8E7AE}" presName="childText" presStyleLbl="revTx" presStyleIdx="1" presStyleCnt="4">
        <dgm:presLayoutVars>
          <dgm:bulletEnabled val="1"/>
        </dgm:presLayoutVars>
      </dgm:prSet>
      <dgm:spPr/>
    </dgm:pt>
    <dgm:pt modelId="{C6842917-BFE0-47F9-911D-1D0649B575D6}" type="pres">
      <dgm:prSet presAssocID="{E3CDFB43-D347-4074-9EE2-8C0BFBDC4BE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6AAD3EC-1DC5-4A97-97D4-D1CF35578975}" type="pres">
      <dgm:prSet presAssocID="{E3CDFB43-D347-4074-9EE2-8C0BFBDC4BE0}" presName="childText" presStyleLbl="revTx" presStyleIdx="2" presStyleCnt="4">
        <dgm:presLayoutVars>
          <dgm:bulletEnabled val="1"/>
        </dgm:presLayoutVars>
      </dgm:prSet>
      <dgm:spPr/>
    </dgm:pt>
    <dgm:pt modelId="{D6007406-83EE-4DB5-9AA2-C758DF81A3F2}" type="pres">
      <dgm:prSet presAssocID="{4D7ABFEA-BF2D-4621-8D74-53ABF89886C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07792FA-8A8D-465D-A4B0-7240C2C21876}" type="pres">
      <dgm:prSet presAssocID="{4D7ABFEA-BF2D-4621-8D74-53ABF89886C1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BDDAA06-6DF4-48ED-B52F-B6CB4C463B2D}" type="presOf" srcId="{E3CDFB43-D347-4074-9EE2-8C0BFBDC4BE0}" destId="{C6842917-BFE0-47F9-911D-1D0649B575D6}" srcOrd="0" destOrd="0" presId="urn:microsoft.com/office/officeart/2005/8/layout/vList2"/>
    <dgm:cxn modelId="{8EF95926-1503-4EA9-83A2-CB3E270C1E5D}" srcId="{51393F0E-2790-47A2-ADD9-FD43FF3171ED}" destId="{4D7ABFEA-BF2D-4621-8D74-53ABF89886C1}" srcOrd="3" destOrd="0" parTransId="{C4432602-ED2B-488B-8F4C-3F806D5E748E}" sibTransId="{6DFE0205-99D9-4DD3-BC8B-64ADA8D8186F}"/>
    <dgm:cxn modelId="{FE35103E-16EA-4445-B4FD-F3DD694FFE68}" srcId="{51393F0E-2790-47A2-ADD9-FD43FF3171ED}" destId="{E3CDFB43-D347-4074-9EE2-8C0BFBDC4BE0}" srcOrd="2" destOrd="0" parTransId="{ADDC5D22-1705-4DC4-A4A8-B40F275E1EA8}" sibTransId="{B27EA831-A80A-4588-B017-AD3D834EF17C}"/>
    <dgm:cxn modelId="{78CF855B-05E1-4B14-923F-9B9D403A7A97}" type="presOf" srcId="{4D7ABFEA-BF2D-4621-8D74-53ABF89886C1}" destId="{D6007406-83EE-4DB5-9AA2-C758DF81A3F2}" srcOrd="0" destOrd="0" presId="urn:microsoft.com/office/officeart/2005/8/layout/vList2"/>
    <dgm:cxn modelId="{6415C45B-B058-412E-90B4-C6D86763215A}" type="presOf" srcId="{2AEAB8FF-1DEA-43AF-8CF4-81A34D8DE958}" destId="{56AAD3EC-1DC5-4A97-97D4-D1CF35578975}" srcOrd="0" destOrd="2" presId="urn:microsoft.com/office/officeart/2005/8/layout/vList2"/>
    <dgm:cxn modelId="{22163661-0D51-4618-9ADD-B1499D0C75E2}" srcId="{51393F0E-2790-47A2-ADD9-FD43FF3171ED}" destId="{5B74A5C1-7358-406A-B58E-0534C4C8E7AE}" srcOrd="1" destOrd="0" parTransId="{1EB30B71-5066-424E-9123-5474DF56D547}" sibTransId="{E9DCA26A-95E1-4DBC-8848-4881133E07E8}"/>
    <dgm:cxn modelId="{A932CC62-E753-4CEE-8185-708FE65DE5BF}" srcId="{8AAE0EAA-D5BC-4E12-B9F1-B3D7B9829105}" destId="{2AEAB8FF-1DEA-43AF-8CF4-81A34D8DE958}" srcOrd="0" destOrd="0" parTransId="{11F85473-0144-494F-9FC8-F1278475C475}" sibTransId="{A660F5D4-671F-4908-9A74-A698FA3DDAE1}"/>
    <dgm:cxn modelId="{52D66248-5FF7-4CD4-90BA-F4A6ADB651F1}" srcId="{4D7ABFEA-BF2D-4621-8D74-53ABF89886C1}" destId="{8233DBF4-FF62-4733-8A38-45117526065F}" srcOrd="0" destOrd="0" parTransId="{087B13A6-9A86-4CE1-9FE3-9502A5A754F4}" sibTransId="{5E7C9550-A615-42EF-B4A4-83D3DDBE722B}"/>
    <dgm:cxn modelId="{CB8DA750-1945-4921-B6DD-38023B5EE07C}" type="presOf" srcId="{8AAE0EAA-D5BC-4E12-B9F1-B3D7B9829105}" destId="{56AAD3EC-1DC5-4A97-97D4-D1CF35578975}" srcOrd="0" destOrd="1" presId="urn:microsoft.com/office/officeart/2005/8/layout/vList2"/>
    <dgm:cxn modelId="{59F89354-D5CA-4302-8CD3-3BA646621042}" type="presOf" srcId="{003F89C8-7B33-4C64-9F67-EC00241AFBB8}" destId="{048A7ED2-A3B6-44CC-8941-203F6BAD76D0}" srcOrd="0" destOrd="0" presId="urn:microsoft.com/office/officeart/2005/8/layout/vList2"/>
    <dgm:cxn modelId="{13519856-53F8-44B1-A3D6-8A9231182AA0}" srcId="{E3CDFB43-D347-4074-9EE2-8C0BFBDC4BE0}" destId="{8AAE0EAA-D5BC-4E12-B9F1-B3D7B9829105}" srcOrd="1" destOrd="0" parTransId="{59919296-22FD-4C24-AD19-8D50A4EE5A55}" sibTransId="{25226027-979C-44A3-8B2B-5E974806E6D0}"/>
    <dgm:cxn modelId="{76A4977F-8F44-468D-A0D6-90B4FDD75421}" srcId="{51393F0E-2790-47A2-ADD9-FD43FF3171ED}" destId="{003F89C8-7B33-4C64-9F67-EC00241AFBB8}" srcOrd="0" destOrd="0" parTransId="{1E5A1373-1EFA-4509-8BC1-B40F09B34AA2}" sibTransId="{26182A10-017B-4F74-A15B-6A9652488865}"/>
    <dgm:cxn modelId="{C79EA17F-284C-408C-999B-7FD98BFFB847}" type="presOf" srcId="{8233DBF4-FF62-4733-8A38-45117526065F}" destId="{607792FA-8A8D-465D-A4B0-7240C2C21876}" srcOrd="0" destOrd="0" presId="urn:microsoft.com/office/officeart/2005/8/layout/vList2"/>
    <dgm:cxn modelId="{3CEB1D87-1109-42D2-88FA-ECAAE76DB7A3}" srcId="{5B74A5C1-7358-406A-B58E-0534C4C8E7AE}" destId="{8B5F9DDC-6D4B-4EF0-BD0E-3DBF34815AEC}" srcOrd="0" destOrd="0" parTransId="{2E362689-3991-4BA9-90E0-4EBD3BB9C864}" sibTransId="{288431F6-867E-461E-B795-29437660513A}"/>
    <dgm:cxn modelId="{80A25197-3F54-40CF-8FB9-126DEDE01B5A}" type="presOf" srcId="{8B5F9DDC-6D4B-4EF0-BD0E-3DBF34815AEC}" destId="{060D5E96-E4EE-4D13-A1FB-79BFD9C6A3C6}" srcOrd="0" destOrd="0" presId="urn:microsoft.com/office/officeart/2005/8/layout/vList2"/>
    <dgm:cxn modelId="{2559CA9D-255A-4295-BA50-B64364EF7A2F}" type="presOf" srcId="{51393F0E-2790-47A2-ADD9-FD43FF3171ED}" destId="{17638962-817D-4578-B317-C594CD53C1EA}" srcOrd="0" destOrd="0" presId="urn:microsoft.com/office/officeart/2005/8/layout/vList2"/>
    <dgm:cxn modelId="{086A5CC9-97C8-41E6-891E-6EE860881574}" type="presOf" srcId="{3BA941AD-E979-4E1F-B9E3-E00B010A3EC6}" destId="{56AAD3EC-1DC5-4A97-97D4-D1CF35578975}" srcOrd="0" destOrd="0" presId="urn:microsoft.com/office/officeart/2005/8/layout/vList2"/>
    <dgm:cxn modelId="{AE42C8CB-D690-465B-9867-9C7669D271B4}" srcId="{E3CDFB43-D347-4074-9EE2-8C0BFBDC4BE0}" destId="{3BA941AD-E979-4E1F-B9E3-E00B010A3EC6}" srcOrd="0" destOrd="0" parTransId="{C78B8E4E-F880-48E7-A4B2-E48FB3E43042}" sibTransId="{6FAB97ED-0E4F-434A-9133-FE066D67877B}"/>
    <dgm:cxn modelId="{C98DB2D1-795C-4B18-A4AB-54264F460204}" srcId="{003F89C8-7B33-4C64-9F67-EC00241AFBB8}" destId="{A9AFBBDD-B337-40DA-A595-D9BFE28DF94D}" srcOrd="0" destOrd="0" parTransId="{1685AC22-39EF-400C-9E78-F98C5F97188F}" sibTransId="{37D84B10-F809-4DD1-91E7-E34819A68CC1}"/>
    <dgm:cxn modelId="{C14431DC-7131-4D85-BD27-B1D32B77C1B0}" type="presOf" srcId="{A9AFBBDD-B337-40DA-A595-D9BFE28DF94D}" destId="{73E12260-A79E-4732-84E9-8EE3BECEAC9A}" srcOrd="0" destOrd="0" presId="urn:microsoft.com/office/officeart/2005/8/layout/vList2"/>
    <dgm:cxn modelId="{D4A236F2-A638-4593-AA9D-777968D23D52}" type="presOf" srcId="{5B74A5C1-7358-406A-B58E-0534C4C8E7AE}" destId="{318CDA01-2615-4E0D-B097-450FDF7362EF}" srcOrd="0" destOrd="0" presId="urn:microsoft.com/office/officeart/2005/8/layout/vList2"/>
    <dgm:cxn modelId="{E0C6B299-FFBC-4AE9-90EA-1CE87B7B1B71}" type="presParOf" srcId="{17638962-817D-4578-B317-C594CD53C1EA}" destId="{048A7ED2-A3B6-44CC-8941-203F6BAD76D0}" srcOrd="0" destOrd="0" presId="urn:microsoft.com/office/officeart/2005/8/layout/vList2"/>
    <dgm:cxn modelId="{DAB9D81C-318D-4DD1-8E39-6A1C86340BB3}" type="presParOf" srcId="{17638962-817D-4578-B317-C594CD53C1EA}" destId="{73E12260-A79E-4732-84E9-8EE3BECEAC9A}" srcOrd="1" destOrd="0" presId="urn:microsoft.com/office/officeart/2005/8/layout/vList2"/>
    <dgm:cxn modelId="{4D93CF14-C7AA-4415-9E1A-04DE1930850A}" type="presParOf" srcId="{17638962-817D-4578-B317-C594CD53C1EA}" destId="{318CDA01-2615-4E0D-B097-450FDF7362EF}" srcOrd="2" destOrd="0" presId="urn:microsoft.com/office/officeart/2005/8/layout/vList2"/>
    <dgm:cxn modelId="{27ED2776-B8B2-46ED-8CF1-45EEAD32B8D0}" type="presParOf" srcId="{17638962-817D-4578-B317-C594CD53C1EA}" destId="{060D5E96-E4EE-4D13-A1FB-79BFD9C6A3C6}" srcOrd="3" destOrd="0" presId="urn:microsoft.com/office/officeart/2005/8/layout/vList2"/>
    <dgm:cxn modelId="{27C9FC81-7D65-49D3-91A0-3A307DFC39EF}" type="presParOf" srcId="{17638962-817D-4578-B317-C594CD53C1EA}" destId="{C6842917-BFE0-47F9-911D-1D0649B575D6}" srcOrd="4" destOrd="0" presId="urn:microsoft.com/office/officeart/2005/8/layout/vList2"/>
    <dgm:cxn modelId="{7F8D2844-ED54-4112-A303-86E67BCE8308}" type="presParOf" srcId="{17638962-817D-4578-B317-C594CD53C1EA}" destId="{56AAD3EC-1DC5-4A97-97D4-D1CF35578975}" srcOrd="5" destOrd="0" presId="urn:microsoft.com/office/officeart/2005/8/layout/vList2"/>
    <dgm:cxn modelId="{CF1C6068-F269-4EE4-A9A2-0206FDCC834A}" type="presParOf" srcId="{17638962-817D-4578-B317-C594CD53C1EA}" destId="{D6007406-83EE-4DB5-9AA2-C758DF81A3F2}" srcOrd="6" destOrd="0" presId="urn:microsoft.com/office/officeart/2005/8/layout/vList2"/>
    <dgm:cxn modelId="{F6986A0B-C067-41E1-B1B3-F6A5960EFA49}" type="presParOf" srcId="{17638962-817D-4578-B317-C594CD53C1EA}" destId="{607792FA-8A8D-465D-A4B0-7240C2C2187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393F0E-2790-47A2-ADD9-FD43FF3171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3F89C8-7B33-4C64-9F67-EC00241AFBB8}">
      <dgm:prSet phldrT="[Text]"/>
      <dgm:spPr/>
      <dgm:t>
        <a:bodyPr/>
        <a:lstStyle/>
        <a:p>
          <a:r>
            <a:rPr lang="uk-UA" dirty="0"/>
            <a:t>Контекст</a:t>
          </a:r>
          <a:endParaRPr lang="en-US" dirty="0"/>
        </a:p>
      </dgm:t>
    </dgm:pt>
    <dgm:pt modelId="{1E5A1373-1EFA-4509-8BC1-B40F09B34AA2}" type="parTrans" cxnId="{76A4977F-8F44-468D-A0D6-90B4FDD75421}">
      <dgm:prSet/>
      <dgm:spPr/>
      <dgm:t>
        <a:bodyPr/>
        <a:lstStyle/>
        <a:p>
          <a:endParaRPr lang="en-US"/>
        </a:p>
      </dgm:t>
    </dgm:pt>
    <dgm:pt modelId="{26182A10-017B-4F74-A15B-6A9652488865}" type="sibTrans" cxnId="{76A4977F-8F44-468D-A0D6-90B4FDD75421}">
      <dgm:prSet/>
      <dgm:spPr/>
      <dgm:t>
        <a:bodyPr/>
        <a:lstStyle/>
        <a:p>
          <a:endParaRPr lang="en-US"/>
        </a:p>
      </dgm:t>
    </dgm:pt>
    <dgm:pt modelId="{A9AFBBDD-B337-40DA-A595-D9BFE28DF94D}">
      <dgm:prSet phldrT="[Text]"/>
      <dgm:spPr/>
      <dgm:t>
        <a:bodyPr/>
        <a:lstStyle/>
        <a:p>
          <a:r>
            <a:rPr lang="uk-UA" dirty="0"/>
            <a:t>Визначає інтерфейс, цікавий клієнтам</a:t>
          </a:r>
          <a:endParaRPr lang="en-US" dirty="0"/>
        </a:p>
      </dgm:t>
    </dgm:pt>
    <dgm:pt modelId="{1685AC22-39EF-400C-9E78-F98C5F97188F}" type="parTrans" cxnId="{C98DB2D1-795C-4B18-A4AB-54264F460204}">
      <dgm:prSet/>
      <dgm:spPr/>
      <dgm:t>
        <a:bodyPr/>
        <a:lstStyle/>
        <a:p>
          <a:endParaRPr lang="en-US"/>
        </a:p>
      </dgm:t>
    </dgm:pt>
    <dgm:pt modelId="{37D84B10-F809-4DD1-91E7-E34819A68CC1}" type="sibTrans" cxnId="{C98DB2D1-795C-4B18-A4AB-54264F460204}">
      <dgm:prSet/>
      <dgm:spPr/>
      <dgm:t>
        <a:bodyPr/>
        <a:lstStyle/>
        <a:p>
          <a:endParaRPr lang="en-US"/>
        </a:p>
      </dgm:t>
    </dgm:pt>
    <dgm:pt modelId="{5B74A5C1-7358-406A-B58E-0534C4C8E7AE}">
      <dgm:prSet phldrT="[Text]"/>
      <dgm:spPr/>
      <dgm:t>
        <a:bodyPr/>
        <a:lstStyle/>
        <a:p>
          <a:r>
            <a:rPr lang="uk-UA" dirty="0"/>
            <a:t>Стан</a:t>
          </a:r>
          <a:endParaRPr lang="en-US" dirty="0"/>
        </a:p>
      </dgm:t>
    </dgm:pt>
    <dgm:pt modelId="{1EB30B71-5066-424E-9123-5474DF56D547}" type="parTrans" cxnId="{22163661-0D51-4618-9ADD-B1499D0C75E2}">
      <dgm:prSet/>
      <dgm:spPr/>
      <dgm:t>
        <a:bodyPr/>
        <a:lstStyle/>
        <a:p>
          <a:endParaRPr lang="en-US"/>
        </a:p>
      </dgm:t>
    </dgm:pt>
    <dgm:pt modelId="{E9DCA26A-95E1-4DBC-8848-4881133E07E8}" type="sibTrans" cxnId="{22163661-0D51-4618-9ADD-B1499D0C75E2}">
      <dgm:prSet/>
      <dgm:spPr/>
      <dgm:t>
        <a:bodyPr/>
        <a:lstStyle/>
        <a:p>
          <a:endParaRPr lang="en-US"/>
        </a:p>
      </dgm:t>
    </dgm:pt>
    <dgm:pt modelId="{8B5F9DDC-6D4B-4EF0-BD0E-3DBF34815AEC}">
      <dgm:prSet phldrT="[Text]"/>
      <dgm:spPr/>
      <dgm:t>
        <a:bodyPr/>
        <a:lstStyle/>
        <a:p>
          <a:r>
            <a:rPr lang="uk-UA" dirty="0"/>
            <a:t> Визначає інтерфейс, який </a:t>
          </a:r>
          <a:r>
            <a:rPr lang="uk-UA" dirty="0" err="1"/>
            <a:t>інкапсулює</a:t>
          </a:r>
          <a:r>
            <a:rPr lang="uk-UA" dirty="0"/>
            <a:t> поведінку, пов’язану з конкретним станом</a:t>
          </a:r>
          <a:endParaRPr lang="en-US" dirty="0"/>
        </a:p>
      </dgm:t>
    </dgm:pt>
    <dgm:pt modelId="{2E362689-3991-4BA9-90E0-4EBD3BB9C864}" type="parTrans" cxnId="{3CEB1D87-1109-42D2-88FA-ECAAE76DB7A3}">
      <dgm:prSet/>
      <dgm:spPr/>
      <dgm:t>
        <a:bodyPr/>
        <a:lstStyle/>
        <a:p>
          <a:endParaRPr lang="en-US"/>
        </a:p>
      </dgm:t>
    </dgm:pt>
    <dgm:pt modelId="{288431F6-867E-461E-B795-29437660513A}" type="sibTrans" cxnId="{3CEB1D87-1109-42D2-88FA-ECAAE76DB7A3}">
      <dgm:prSet/>
      <dgm:spPr/>
      <dgm:t>
        <a:bodyPr/>
        <a:lstStyle/>
        <a:p>
          <a:endParaRPr lang="en-US"/>
        </a:p>
      </dgm:t>
    </dgm:pt>
    <dgm:pt modelId="{E3CDFB43-D347-4074-9EE2-8C0BFBDC4BE0}">
      <dgm:prSet phldrT="[Text]"/>
      <dgm:spPr/>
      <dgm:t>
        <a:bodyPr/>
        <a:lstStyle/>
        <a:p>
          <a:r>
            <a:rPr lang="uk-UA" dirty="0"/>
            <a:t>Конкретні стани</a:t>
          </a:r>
          <a:endParaRPr lang="en-US" dirty="0"/>
        </a:p>
      </dgm:t>
    </dgm:pt>
    <dgm:pt modelId="{ADDC5D22-1705-4DC4-A4A8-B40F275E1EA8}" type="parTrans" cxnId="{FE35103E-16EA-4445-B4FD-F3DD694FFE68}">
      <dgm:prSet/>
      <dgm:spPr/>
      <dgm:t>
        <a:bodyPr/>
        <a:lstStyle/>
        <a:p>
          <a:endParaRPr lang="en-US"/>
        </a:p>
      </dgm:t>
    </dgm:pt>
    <dgm:pt modelId="{B27EA831-A80A-4588-B017-AD3D834EF17C}" type="sibTrans" cxnId="{FE35103E-16EA-4445-B4FD-F3DD694FFE68}">
      <dgm:prSet/>
      <dgm:spPr/>
      <dgm:t>
        <a:bodyPr/>
        <a:lstStyle/>
        <a:p>
          <a:endParaRPr lang="en-US"/>
        </a:p>
      </dgm:t>
    </dgm:pt>
    <dgm:pt modelId="{3BA941AD-E979-4E1F-B9E3-E00B010A3EC6}">
      <dgm:prSet phldrT="[Text]"/>
      <dgm:spPr/>
      <dgm:t>
        <a:bodyPr/>
        <a:lstStyle/>
        <a:p>
          <a:r>
            <a:rPr lang="uk-UA" dirty="0"/>
            <a:t>Реалізують методи інтерфейсу стану</a:t>
          </a:r>
          <a:endParaRPr lang="en-US" dirty="0"/>
        </a:p>
      </dgm:t>
    </dgm:pt>
    <dgm:pt modelId="{C78B8E4E-F880-48E7-A4B2-E48FB3E43042}" type="parTrans" cxnId="{AE42C8CB-D690-465B-9867-9C7669D271B4}">
      <dgm:prSet/>
      <dgm:spPr/>
      <dgm:t>
        <a:bodyPr/>
        <a:lstStyle/>
        <a:p>
          <a:endParaRPr lang="en-US"/>
        </a:p>
      </dgm:t>
    </dgm:pt>
    <dgm:pt modelId="{6FAB97ED-0E4F-434A-9133-FE066D67877B}" type="sibTrans" cxnId="{AE42C8CB-D690-465B-9867-9C7669D271B4}">
      <dgm:prSet/>
      <dgm:spPr/>
      <dgm:t>
        <a:bodyPr/>
        <a:lstStyle/>
        <a:p>
          <a:endParaRPr lang="en-US"/>
        </a:p>
      </dgm:t>
    </dgm:pt>
    <dgm:pt modelId="{EFDBEE5D-352D-4836-905D-655B669BCC9B}">
      <dgm:prSet phldrT="[Text]"/>
      <dgm:spPr/>
      <dgm:t>
        <a:bodyPr/>
        <a:lstStyle/>
        <a:p>
          <a:r>
            <a:rPr lang="uk-UA" dirty="0" err="1"/>
            <a:t>Агрегує</a:t>
          </a:r>
          <a:r>
            <a:rPr lang="uk-UA" dirty="0"/>
            <a:t> об’єкт стану, якому делегує увесь «мінливий» функціонал</a:t>
          </a:r>
          <a:endParaRPr lang="en-US" dirty="0"/>
        </a:p>
      </dgm:t>
    </dgm:pt>
    <dgm:pt modelId="{BBE6B243-8782-4F66-873B-9E9B97094B40}" type="parTrans" cxnId="{EA18BB5C-0164-49DA-8F47-52F668BCF62D}">
      <dgm:prSet/>
      <dgm:spPr/>
      <dgm:t>
        <a:bodyPr/>
        <a:lstStyle/>
        <a:p>
          <a:endParaRPr lang="en-US"/>
        </a:p>
      </dgm:t>
    </dgm:pt>
    <dgm:pt modelId="{43145210-4ADE-4B40-94C6-8ABF111FE48B}" type="sibTrans" cxnId="{EA18BB5C-0164-49DA-8F47-52F668BCF62D}">
      <dgm:prSet/>
      <dgm:spPr/>
      <dgm:t>
        <a:bodyPr/>
        <a:lstStyle/>
        <a:p>
          <a:endParaRPr lang="en-US"/>
        </a:p>
      </dgm:t>
    </dgm:pt>
    <dgm:pt modelId="{AD9F3759-5A0C-413E-A5D3-98D1D08E4CD3}">
      <dgm:prSet phldrT="[Text]"/>
      <dgm:spPr/>
      <dgm:t>
        <a:bodyPr/>
        <a:lstStyle/>
        <a:p>
          <a:r>
            <a:rPr lang="uk-UA" dirty="0"/>
            <a:t>Має метод для зміни стану, який зазвичай викликатимуть об’єкти-стани</a:t>
          </a:r>
          <a:endParaRPr lang="en-US" dirty="0"/>
        </a:p>
      </dgm:t>
    </dgm:pt>
    <dgm:pt modelId="{2C09A8CF-AE9F-4E50-AA84-CCDAFE4452A1}" type="parTrans" cxnId="{DE84124B-7537-4DA9-8ACE-B5FF04DEB9CD}">
      <dgm:prSet/>
      <dgm:spPr/>
      <dgm:t>
        <a:bodyPr/>
        <a:lstStyle/>
        <a:p>
          <a:endParaRPr lang="en-US"/>
        </a:p>
      </dgm:t>
    </dgm:pt>
    <dgm:pt modelId="{725DA01D-2D80-459E-83AA-C11AF32002C8}" type="sibTrans" cxnId="{DE84124B-7537-4DA9-8ACE-B5FF04DEB9CD}">
      <dgm:prSet/>
      <dgm:spPr/>
      <dgm:t>
        <a:bodyPr/>
        <a:lstStyle/>
        <a:p>
          <a:endParaRPr lang="en-US"/>
        </a:p>
      </dgm:t>
    </dgm:pt>
    <dgm:pt modelId="{02C3286B-E3D5-490B-B355-C8A87D7E79A7}">
      <dgm:prSet phldrT="[Text]"/>
      <dgm:spPr/>
      <dgm:t>
        <a:bodyPr/>
        <a:lstStyle/>
        <a:p>
          <a:r>
            <a:rPr lang="uk-UA" dirty="0"/>
            <a:t>Визначають зв’язки між станами</a:t>
          </a:r>
          <a:endParaRPr lang="en-US" dirty="0"/>
        </a:p>
      </dgm:t>
    </dgm:pt>
    <dgm:pt modelId="{990013A5-659A-4349-AE07-4EA0A869FDB1}" type="parTrans" cxnId="{C7D71B91-856A-4BEC-BE20-F7CC90DFCDA2}">
      <dgm:prSet/>
      <dgm:spPr/>
      <dgm:t>
        <a:bodyPr/>
        <a:lstStyle/>
        <a:p>
          <a:endParaRPr lang="en-US"/>
        </a:p>
      </dgm:t>
    </dgm:pt>
    <dgm:pt modelId="{991BDD82-995B-4FAF-92B8-B8542C20FDF0}" type="sibTrans" cxnId="{C7D71B91-856A-4BEC-BE20-F7CC90DFCDA2}">
      <dgm:prSet/>
      <dgm:spPr/>
      <dgm:t>
        <a:bodyPr/>
        <a:lstStyle/>
        <a:p>
          <a:endParaRPr lang="en-US"/>
        </a:p>
      </dgm:t>
    </dgm:pt>
    <dgm:pt modelId="{17638962-817D-4578-B317-C594CD53C1EA}" type="pres">
      <dgm:prSet presAssocID="{51393F0E-2790-47A2-ADD9-FD43FF3171ED}" presName="linear" presStyleCnt="0">
        <dgm:presLayoutVars>
          <dgm:animLvl val="lvl"/>
          <dgm:resizeHandles val="exact"/>
        </dgm:presLayoutVars>
      </dgm:prSet>
      <dgm:spPr/>
    </dgm:pt>
    <dgm:pt modelId="{048A7ED2-A3B6-44CC-8941-203F6BAD76D0}" type="pres">
      <dgm:prSet presAssocID="{003F89C8-7B33-4C64-9F67-EC00241AFBB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3E12260-A79E-4732-84E9-8EE3BECEAC9A}" type="pres">
      <dgm:prSet presAssocID="{003F89C8-7B33-4C64-9F67-EC00241AFBB8}" presName="childText" presStyleLbl="revTx" presStyleIdx="0" presStyleCnt="3">
        <dgm:presLayoutVars>
          <dgm:bulletEnabled val="1"/>
        </dgm:presLayoutVars>
      </dgm:prSet>
      <dgm:spPr/>
    </dgm:pt>
    <dgm:pt modelId="{318CDA01-2615-4E0D-B097-450FDF7362EF}" type="pres">
      <dgm:prSet presAssocID="{5B74A5C1-7358-406A-B58E-0534C4C8E7A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0D5E96-E4EE-4D13-A1FB-79BFD9C6A3C6}" type="pres">
      <dgm:prSet presAssocID="{5B74A5C1-7358-406A-B58E-0534C4C8E7AE}" presName="childText" presStyleLbl="revTx" presStyleIdx="1" presStyleCnt="3">
        <dgm:presLayoutVars>
          <dgm:bulletEnabled val="1"/>
        </dgm:presLayoutVars>
      </dgm:prSet>
      <dgm:spPr/>
    </dgm:pt>
    <dgm:pt modelId="{C6842917-BFE0-47F9-911D-1D0649B575D6}" type="pres">
      <dgm:prSet presAssocID="{E3CDFB43-D347-4074-9EE2-8C0BFBDC4BE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6AAD3EC-1DC5-4A97-97D4-D1CF35578975}" type="pres">
      <dgm:prSet presAssocID="{E3CDFB43-D347-4074-9EE2-8C0BFBDC4BE0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BDDAA06-6DF4-48ED-B52F-B6CB4C463B2D}" type="presOf" srcId="{E3CDFB43-D347-4074-9EE2-8C0BFBDC4BE0}" destId="{C6842917-BFE0-47F9-911D-1D0649B575D6}" srcOrd="0" destOrd="0" presId="urn:microsoft.com/office/officeart/2005/8/layout/vList2"/>
    <dgm:cxn modelId="{BC979C16-0267-4FED-BEEC-C23238B37E9B}" type="presOf" srcId="{EFDBEE5D-352D-4836-905D-655B669BCC9B}" destId="{73E12260-A79E-4732-84E9-8EE3BECEAC9A}" srcOrd="0" destOrd="1" presId="urn:microsoft.com/office/officeart/2005/8/layout/vList2"/>
    <dgm:cxn modelId="{FE35103E-16EA-4445-B4FD-F3DD694FFE68}" srcId="{51393F0E-2790-47A2-ADD9-FD43FF3171ED}" destId="{E3CDFB43-D347-4074-9EE2-8C0BFBDC4BE0}" srcOrd="2" destOrd="0" parTransId="{ADDC5D22-1705-4DC4-A4A8-B40F275E1EA8}" sibTransId="{B27EA831-A80A-4588-B017-AD3D834EF17C}"/>
    <dgm:cxn modelId="{EA18BB5C-0164-49DA-8F47-52F668BCF62D}" srcId="{003F89C8-7B33-4C64-9F67-EC00241AFBB8}" destId="{EFDBEE5D-352D-4836-905D-655B669BCC9B}" srcOrd="1" destOrd="0" parTransId="{BBE6B243-8782-4F66-873B-9E9B97094B40}" sibTransId="{43145210-4ADE-4B40-94C6-8ABF111FE48B}"/>
    <dgm:cxn modelId="{22163661-0D51-4618-9ADD-B1499D0C75E2}" srcId="{51393F0E-2790-47A2-ADD9-FD43FF3171ED}" destId="{5B74A5C1-7358-406A-B58E-0534C4C8E7AE}" srcOrd="1" destOrd="0" parTransId="{1EB30B71-5066-424E-9123-5474DF56D547}" sibTransId="{E9DCA26A-95E1-4DBC-8848-4881133E07E8}"/>
    <dgm:cxn modelId="{DE84124B-7537-4DA9-8ACE-B5FF04DEB9CD}" srcId="{003F89C8-7B33-4C64-9F67-EC00241AFBB8}" destId="{AD9F3759-5A0C-413E-A5D3-98D1D08E4CD3}" srcOrd="2" destOrd="0" parTransId="{2C09A8CF-AE9F-4E50-AA84-CCDAFE4452A1}" sibTransId="{725DA01D-2D80-459E-83AA-C11AF32002C8}"/>
    <dgm:cxn modelId="{9FFF9D6F-375D-4D7D-8D81-48B4459688DE}" type="presOf" srcId="{AD9F3759-5A0C-413E-A5D3-98D1D08E4CD3}" destId="{73E12260-A79E-4732-84E9-8EE3BECEAC9A}" srcOrd="0" destOrd="2" presId="urn:microsoft.com/office/officeart/2005/8/layout/vList2"/>
    <dgm:cxn modelId="{59F89354-D5CA-4302-8CD3-3BA646621042}" type="presOf" srcId="{003F89C8-7B33-4C64-9F67-EC00241AFBB8}" destId="{048A7ED2-A3B6-44CC-8941-203F6BAD76D0}" srcOrd="0" destOrd="0" presId="urn:microsoft.com/office/officeart/2005/8/layout/vList2"/>
    <dgm:cxn modelId="{76A4977F-8F44-468D-A0D6-90B4FDD75421}" srcId="{51393F0E-2790-47A2-ADD9-FD43FF3171ED}" destId="{003F89C8-7B33-4C64-9F67-EC00241AFBB8}" srcOrd="0" destOrd="0" parTransId="{1E5A1373-1EFA-4509-8BC1-B40F09B34AA2}" sibTransId="{26182A10-017B-4F74-A15B-6A9652488865}"/>
    <dgm:cxn modelId="{3CEB1D87-1109-42D2-88FA-ECAAE76DB7A3}" srcId="{5B74A5C1-7358-406A-B58E-0534C4C8E7AE}" destId="{8B5F9DDC-6D4B-4EF0-BD0E-3DBF34815AEC}" srcOrd="0" destOrd="0" parTransId="{2E362689-3991-4BA9-90E0-4EBD3BB9C864}" sibTransId="{288431F6-867E-461E-B795-29437660513A}"/>
    <dgm:cxn modelId="{C7D71B91-856A-4BEC-BE20-F7CC90DFCDA2}" srcId="{E3CDFB43-D347-4074-9EE2-8C0BFBDC4BE0}" destId="{02C3286B-E3D5-490B-B355-C8A87D7E79A7}" srcOrd="1" destOrd="0" parTransId="{990013A5-659A-4349-AE07-4EA0A869FDB1}" sibTransId="{991BDD82-995B-4FAF-92B8-B8542C20FDF0}"/>
    <dgm:cxn modelId="{80A25197-3F54-40CF-8FB9-126DEDE01B5A}" type="presOf" srcId="{8B5F9DDC-6D4B-4EF0-BD0E-3DBF34815AEC}" destId="{060D5E96-E4EE-4D13-A1FB-79BFD9C6A3C6}" srcOrd="0" destOrd="0" presId="urn:microsoft.com/office/officeart/2005/8/layout/vList2"/>
    <dgm:cxn modelId="{2559CA9D-255A-4295-BA50-B64364EF7A2F}" type="presOf" srcId="{51393F0E-2790-47A2-ADD9-FD43FF3171ED}" destId="{17638962-817D-4578-B317-C594CD53C1EA}" srcOrd="0" destOrd="0" presId="urn:microsoft.com/office/officeart/2005/8/layout/vList2"/>
    <dgm:cxn modelId="{086A5CC9-97C8-41E6-891E-6EE860881574}" type="presOf" srcId="{3BA941AD-E979-4E1F-B9E3-E00B010A3EC6}" destId="{56AAD3EC-1DC5-4A97-97D4-D1CF35578975}" srcOrd="0" destOrd="0" presId="urn:microsoft.com/office/officeart/2005/8/layout/vList2"/>
    <dgm:cxn modelId="{AE42C8CB-D690-465B-9867-9C7669D271B4}" srcId="{E3CDFB43-D347-4074-9EE2-8C0BFBDC4BE0}" destId="{3BA941AD-E979-4E1F-B9E3-E00B010A3EC6}" srcOrd="0" destOrd="0" parTransId="{C78B8E4E-F880-48E7-A4B2-E48FB3E43042}" sibTransId="{6FAB97ED-0E4F-434A-9133-FE066D67877B}"/>
    <dgm:cxn modelId="{C98DB2D1-795C-4B18-A4AB-54264F460204}" srcId="{003F89C8-7B33-4C64-9F67-EC00241AFBB8}" destId="{A9AFBBDD-B337-40DA-A595-D9BFE28DF94D}" srcOrd="0" destOrd="0" parTransId="{1685AC22-39EF-400C-9E78-F98C5F97188F}" sibTransId="{37D84B10-F809-4DD1-91E7-E34819A68CC1}"/>
    <dgm:cxn modelId="{2D0DB1D6-563E-43C6-891D-1D223178E58B}" type="presOf" srcId="{02C3286B-E3D5-490B-B355-C8A87D7E79A7}" destId="{56AAD3EC-1DC5-4A97-97D4-D1CF35578975}" srcOrd="0" destOrd="1" presId="urn:microsoft.com/office/officeart/2005/8/layout/vList2"/>
    <dgm:cxn modelId="{C14431DC-7131-4D85-BD27-B1D32B77C1B0}" type="presOf" srcId="{A9AFBBDD-B337-40DA-A595-D9BFE28DF94D}" destId="{73E12260-A79E-4732-84E9-8EE3BECEAC9A}" srcOrd="0" destOrd="0" presId="urn:microsoft.com/office/officeart/2005/8/layout/vList2"/>
    <dgm:cxn modelId="{D4A236F2-A638-4593-AA9D-777968D23D52}" type="presOf" srcId="{5B74A5C1-7358-406A-B58E-0534C4C8E7AE}" destId="{318CDA01-2615-4E0D-B097-450FDF7362EF}" srcOrd="0" destOrd="0" presId="urn:microsoft.com/office/officeart/2005/8/layout/vList2"/>
    <dgm:cxn modelId="{E0C6B299-FFBC-4AE9-90EA-1CE87B7B1B71}" type="presParOf" srcId="{17638962-817D-4578-B317-C594CD53C1EA}" destId="{048A7ED2-A3B6-44CC-8941-203F6BAD76D0}" srcOrd="0" destOrd="0" presId="urn:microsoft.com/office/officeart/2005/8/layout/vList2"/>
    <dgm:cxn modelId="{DAB9D81C-318D-4DD1-8E39-6A1C86340BB3}" type="presParOf" srcId="{17638962-817D-4578-B317-C594CD53C1EA}" destId="{73E12260-A79E-4732-84E9-8EE3BECEAC9A}" srcOrd="1" destOrd="0" presId="urn:microsoft.com/office/officeart/2005/8/layout/vList2"/>
    <dgm:cxn modelId="{4D93CF14-C7AA-4415-9E1A-04DE1930850A}" type="presParOf" srcId="{17638962-817D-4578-B317-C594CD53C1EA}" destId="{318CDA01-2615-4E0D-B097-450FDF7362EF}" srcOrd="2" destOrd="0" presId="urn:microsoft.com/office/officeart/2005/8/layout/vList2"/>
    <dgm:cxn modelId="{27ED2776-B8B2-46ED-8CF1-45EEAD32B8D0}" type="presParOf" srcId="{17638962-817D-4578-B317-C594CD53C1EA}" destId="{060D5E96-E4EE-4D13-A1FB-79BFD9C6A3C6}" srcOrd="3" destOrd="0" presId="urn:microsoft.com/office/officeart/2005/8/layout/vList2"/>
    <dgm:cxn modelId="{27C9FC81-7D65-49D3-91A0-3A307DFC39EF}" type="presParOf" srcId="{17638962-817D-4578-B317-C594CD53C1EA}" destId="{C6842917-BFE0-47F9-911D-1D0649B575D6}" srcOrd="4" destOrd="0" presId="urn:microsoft.com/office/officeart/2005/8/layout/vList2"/>
    <dgm:cxn modelId="{7F8D2844-ED54-4112-A303-86E67BCE8308}" type="presParOf" srcId="{17638962-817D-4578-B317-C594CD53C1EA}" destId="{56AAD3EC-1DC5-4A97-97D4-D1CF3557897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2400" dirty="0" err="1"/>
            <a:t>Поведінка</a:t>
          </a:r>
          <a:r>
            <a:rPr lang="ru-RU" sz="2400" dirty="0"/>
            <a:t> </a:t>
          </a:r>
          <a:r>
            <a:rPr lang="ru-RU" sz="2400" dirty="0" err="1"/>
            <a:t>об'єкта</a:t>
          </a:r>
          <a:r>
            <a:rPr lang="ru-RU" sz="2400" dirty="0"/>
            <a:t> </a:t>
          </a:r>
          <a:r>
            <a:rPr lang="ru-RU" sz="2400" dirty="0" err="1"/>
            <a:t>залежить</a:t>
          </a:r>
          <a:r>
            <a:rPr lang="ru-RU" sz="2400" dirty="0"/>
            <a:t> </a:t>
          </a:r>
          <a:r>
            <a:rPr lang="ru-RU" sz="2400" dirty="0" err="1"/>
            <a:t>від</a:t>
          </a:r>
          <a:r>
            <a:rPr lang="ru-RU" sz="2400" dirty="0"/>
            <a:t> </a:t>
          </a:r>
          <a:r>
            <a:rPr lang="ru-RU" sz="2400" dirty="0" err="1"/>
            <a:t>його</a:t>
          </a:r>
          <a:r>
            <a:rPr lang="ru-RU" sz="2400" dirty="0"/>
            <a:t> стану</a:t>
          </a:r>
          <a:endParaRPr lang="en-US" sz="2400" dirty="0"/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4BC5A00D-48ED-4A0C-82F1-1B19CC01C25F}">
      <dgm:prSet phldrT="[Text]" custT="1"/>
      <dgm:spPr/>
      <dgm:t>
        <a:bodyPr/>
        <a:lstStyle/>
        <a:p>
          <a:r>
            <a:rPr lang="uk-UA" sz="1800" dirty="0"/>
            <a:t>Можна виділити інтерфейс, який залежить від стану, в окремий</a:t>
          </a:r>
          <a:endParaRPr lang="en-US" sz="1800" dirty="0"/>
        </a:p>
      </dgm:t>
    </dgm:pt>
    <dgm:pt modelId="{69C40A60-772F-48FD-84AF-37EDED25C12F}" type="parTrans" cxnId="{1AE27D14-3855-40CE-987F-57E9F442142A}">
      <dgm:prSet/>
      <dgm:spPr/>
      <dgm:t>
        <a:bodyPr/>
        <a:lstStyle/>
        <a:p>
          <a:endParaRPr lang="en-US"/>
        </a:p>
      </dgm:t>
    </dgm:pt>
    <dgm:pt modelId="{17741748-79F8-41ED-A85A-5E0F889FE6E0}" type="sibTrans" cxnId="{1AE27D14-3855-40CE-987F-57E9F442142A}">
      <dgm:prSet/>
      <dgm:spPr/>
      <dgm:t>
        <a:bodyPr/>
        <a:lstStyle/>
        <a:p>
          <a:endParaRPr lang="en-US"/>
        </a:p>
      </dgm:t>
    </dgm:pt>
    <dgm:pt modelId="{8001A667-B706-432F-91E2-FF28890FBB13}">
      <dgm:prSet phldrT="[Text]" custT="1"/>
      <dgm:spPr/>
      <dgm:t>
        <a:bodyPr/>
        <a:lstStyle/>
        <a:p>
          <a:r>
            <a:rPr lang="uk-UA" sz="1800" dirty="0"/>
            <a:t>Можемо</a:t>
          </a:r>
          <a:r>
            <a:rPr lang="en-US" sz="1800" dirty="0"/>
            <a:t> </a:t>
          </a:r>
          <a:r>
            <a:rPr lang="ru-RU" sz="1800" dirty="0" err="1"/>
            <a:t>змінювати</a:t>
          </a:r>
          <a:r>
            <a:rPr lang="ru-RU" sz="1800" dirty="0"/>
            <a:t> свою </a:t>
          </a:r>
          <a:r>
            <a:rPr lang="ru-RU" sz="1800" dirty="0" err="1"/>
            <a:t>поведінку</a:t>
          </a:r>
          <a:r>
            <a:rPr lang="ru-RU" sz="1800" dirty="0"/>
            <a:t> </a:t>
          </a:r>
          <a:r>
            <a:rPr lang="ru-RU" sz="1800" dirty="0" err="1"/>
            <a:t>під</a:t>
          </a:r>
          <a:r>
            <a:rPr lang="ru-RU" sz="1800" dirty="0"/>
            <a:t> час </a:t>
          </a:r>
          <a:r>
            <a:rPr lang="ru-RU" sz="1800" dirty="0" err="1"/>
            <a:t>виконання</a:t>
          </a:r>
          <a:r>
            <a:rPr lang="ru-RU" sz="1800" dirty="0"/>
            <a:t> </a:t>
          </a:r>
          <a:r>
            <a:rPr lang="ru-RU" sz="1800" dirty="0" err="1"/>
            <a:t>залежно</a:t>
          </a:r>
          <a:r>
            <a:rPr lang="ru-RU" sz="1800" dirty="0"/>
            <a:t> </a:t>
          </a:r>
          <a:r>
            <a:rPr lang="ru-RU" sz="1800" dirty="0" err="1"/>
            <a:t>від</a:t>
          </a:r>
          <a:r>
            <a:rPr lang="ru-RU" sz="1800" dirty="0"/>
            <a:t> </a:t>
          </a:r>
          <a:r>
            <a:rPr lang="ru-RU" sz="1800" err="1"/>
            <a:t>цього</a:t>
          </a:r>
          <a:r>
            <a:rPr lang="ru-RU" sz="1800"/>
            <a:t> стану</a:t>
          </a:r>
          <a:endParaRPr lang="en-US" sz="1800" dirty="0"/>
        </a:p>
      </dgm:t>
    </dgm:pt>
    <dgm:pt modelId="{A4B4676C-2A65-4F28-A410-B4A91E80DE43}" type="parTrans" cxnId="{10666884-E4E1-495F-B963-4A2175FD05F8}">
      <dgm:prSet/>
      <dgm:spPr/>
      <dgm:t>
        <a:bodyPr/>
        <a:lstStyle/>
        <a:p>
          <a:endParaRPr lang="en-US"/>
        </a:p>
      </dgm:t>
    </dgm:pt>
    <dgm:pt modelId="{52630682-FF0F-48C3-87DF-28CBD9CDD69C}" type="sibTrans" cxnId="{10666884-E4E1-495F-B963-4A2175FD05F8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 custT="1"/>
      <dgm:spPr/>
      <dgm:t>
        <a:bodyPr/>
        <a:lstStyle/>
        <a:p>
          <a:r>
            <a:rPr lang="uk-UA" sz="2400" dirty="0"/>
            <a:t>Операції мають великі складні умовні оператори, які залежать від стану об’єкта.</a:t>
          </a:r>
          <a:endParaRPr lang="en-US" sz="2400" dirty="0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701A14A1-3706-4344-B01C-CB8807E09534}">
      <dgm:prSet phldrT="[Text]" custT="1"/>
      <dgm:spPr/>
      <dgm:t>
        <a:bodyPr/>
        <a:lstStyle/>
        <a:p>
          <a:r>
            <a:rPr lang="ru-UA" sz="1800" dirty="0"/>
            <a:t>С</a:t>
          </a:r>
          <a:r>
            <a:rPr lang="uk-UA" sz="1800" dirty="0" err="1"/>
            <a:t>тан</a:t>
          </a:r>
          <a:r>
            <a:rPr lang="uk-UA" sz="1800" dirty="0"/>
            <a:t> зазвичай представлено однією або декількома пронумерованими константами </a:t>
          </a:r>
          <a:r>
            <a:rPr lang="en-US" sz="1800" dirty="0"/>
            <a:t>(</a:t>
          </a:r>
          <a:r>
            <a:rPr lang="en-US" sz="1800" dirty="0" err="1"/>
            <a:t>enum</a:t>
          </a:r>
          <a:r>
            <a:rPr lang="en-US" sz="1800" dirty="0"/>
            <a:t>)</a:t>
          </a:r>
          <a:r>
            <a:rPr lang="uk-UA" sz="1800" dirty="0"/>
            <a:t>. </a:t>
          </a:r>
          <a:endParaRPr lang="en-US" sz="1800" dirty="0"/>
        </a:p>
      </dgm:t>
    </dgm:pt>
    <dgm:pt modelId="{673CBC39-4CA6-473B-9193-877215767D04}" type="sibTrans" cxnId="{D28B8A67-142D-4417-87FE-6A90C23CE250}">
      <dgm:prSet/>
      <dgm:spPr/>
      <dgm:t>
        <a:bodyPr/>
        <a:lstStyle/>
        <a:p>
          <a:endParaRPr lang="en-US"/>
        </a:p>
      </dgm:t>
    </dgm:pt>
    <dgm:pt modelId="{10C9BD9C-B0A3-45CE-95BF-3A9E2F8982F6}" type="parTrans" cxnId="{D28B8A67-142D-4417-87FE-6A90C23CE250}">
      <dgm:prSet/>
      <dgm:spPr/>
      <dgm:t>
        <a:bodyPr/>
        <a:lstStyle/>
        <a:p>
          <a:endParaRPr lang="en-US"/>
        </a:p>
      </dgm:t>
    </dgm:pt>
    <dgm:pt modelId="{C94EDBAE-8FAD-487C-A317-40FC91F61034}">
      <dgm:prSet phldrT="[Text]" custT="1"/>
      <dgm:spPr/>
      <dgm:t>
        <a:bodyPr/>
        <a:lstStyle/>
        <a:p>
          <a:r>
            <a:rPr lang="uk-UA" sz="1800" dirty="0"/>
            <a:t>Часто декілька операцій міститимуть ту саму умовну структуру</a:t>
          </a:r>
          <a:endParaRPr lang="en-US" sz="1800" dirty="0"/>
        </a:p>
      </dgm:t>
    </dgm:pt>
    <dgm:pt modelId="{614106AA-BA44-47F5-BE76-330115AC2CF7}" type="parTrans" cxnId="{33CFB99C-55E5-4339-BEAA-E6470BFC17D1}">
      <dgm:prSet/>
      <dgm:spPr/>
      <dgm:t>
        <a:bodyPr/>
        <a:lstStyle/>
        <a:p>
          <a:endParaRPr lang="en-US"/>
        </a:p>
      </dgm:t>
    </dgm:pt>
    <dgm:pt modelId="{EA97E451-9788-4A86-95E8-19758EB4832E}" type="sibTrans" cxnId="{33CFB99C-55E5-4339-BEAA-E6470BFC17D1}">
      <dgm:prSet/>
      <dgm:spPr/>
      <dgm:t>
        <a:bodyPr/>
        <a:lstStyle/>
        <a:p>
          <a:endParaRPr lang="en-US"/>
        </a:p>
      </dgm:t>
    </dgm:pt>
    <dgm:pt modelId="{1979DCAA-28D2-47E8-8441-DB588927EC76}">
      <dgm:prSet phldrT="[Text]" custT="1"/>
      <dgm:spPr/>
      <dgm:t>
        <a:bodyPr/>
        <a:lstStyle/>
        <a:p>
          <a:r>
            <a:rPr lang="uk-UA" sz="1800" dirty="0"/>
            <a:t>Шаблон </a:t>
          </a:r>
          <a:r>
            <a:rPr lang="en-US" sz="1800" dirty="0"/>
            <a:t>State </a:t>
          </a:r>
          <a:r>
            <a:rPr lang="uk-UA" sz="1800" dirty="0"/>
            <a:t>поміщає кожну гілку умовного виразу в окремий клас</a:t>
          </a:r>
          <a:endParaRPr lang="en-US" sz="1800" dirty="0"/>
        </a:p>
      </dgm:t>
    </dgm:pt>
    <dgm:pt modelId="{9D94181B-EA56-4DC1-86DF-33EFA1874790}" type="parTrans" cxnId="{15EE8764-AE90-45D3-83A8-CA9E071C1814}">
      <dgm:prSet/>
      <dgm:spPr/>
      <dgm:t>
        <a:bodyPr/>
        <a:lstStyle/>
        <a:p>
          <a:endParaRPr lang="en-US"/>
        </a:p>
      </dgm:t>
    </dgm:pt>
    <dgm:pt modelId="{0AC06254-DACB-4D66-80C7-0684E578BF77}" type="sibTrans" cxnId="{15EE8764-AE90-45D3-83A8-CA9E071C1814}">
      <dgm:prSet/>
      <dgm:spPr/>
      <dgm:t>
        <a:bodyPr/>
        <a:lstStyle/>
        <a:p>
          <a:endParaRPr lang="en-US"/>
        </a:p>
      </dgm:t>
    </dgm:pt>
    <dgm:pt modelId="{F47CD6A2-0A26-45BA-81BA-A499D68D498A}">
      <dgm:prSet phldrT="[Text]" custT="1"/>
      <dgm:spPr/>
      <dgm:t>
        <a:bodyPr/>
        <a:lstStyle/>
        <a:p>
          <a:r>
            <a:rPr lang="uk-UA" sz="1800" dirty="0"/>
            <a:t>Це дає змогу розглядати стан контексту як </a:t>
          </a:r>
          <a:r>
            <a:rPr lang="ru-UA" sz="1800" dirty="0" err="1"/>
            <a:t>окремий</a:t>
          </a:r>
          <a:r>
            <a:rPr lang="ru-UA" sz="1800" dirty="0"/>
            <a:t> </a:t>
          </a:r>
          <a:r>
            <a:rPr lang="uk-UA" sz="1800" dirty="0"/>
            <a:t>об’єкт, який може мати свій незалежний стан</a:t>
          </a:r>
          <a:endParaRPr lang="en-US" sz="1800" dirty="0"/>
        </a:p>
      </dgm:t>
    </dgm:pt>
    <dgm:pt modelId="{A136790B-8DB9-4815-BC7C-B9AA967E787F}" type="parTrans" cxnId="{D01C4C41-2E85-446F-828E-23362CDC01B0}">
      <dgm:prSet/>
      <dgm:spPr/>
      <dgm:t>
        <a:bodyPr/>
        <a:lstStyle/>
        <a:p>
          <a:endParaRPr lang="en-US"/>
        </a:p>
      </dgm:t>
    </dgm:pt>
    <dgm:pt modelId="{2B633B65-58B8-4974-A1D6-C703D38DD56B}" type="sibTrans" cxnId="{D01C4C41-2E85-446F-828E-23362CDC01B0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2" custScaleY="99645">
        <dgm:presLayoutVars>
          <dgm:chMax val="0"/>
          <dgm:bulletEnabled val="1"/>
        </dgm:presLayoutVars>
      </dgm:prSet>
      <dgm:spPr/>
    </dgm:pt>
    <dgm:pt modelId="{D1D6C35F-973F-4561-BE3A-A0AF9BD15444}" type="pres">
      <dgm:prSet presAssocID="{203FBA3B-2E9B-471A-B715-68A9DF399C35}" presName="childText" presStyleLbl="revTx" presStyleIdx="0" presStyleCnt="2">
        <dgm:presLayoutVars>
          <dgm:bulletEnabled val="1"/>
        </dgm:presLayoutVars>
      </dgm:prSet>
      <dgm:spPr/>
    </dgm:pt>
    <dgm:pt modelId="{3ED0BA4A-F8A6-4BC4-8839-7A5D930780C2}" type="pres">
      <dgm:prSet presAssocID="{D01BC23A-C605-4E0A-9303-18F9629F85F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2AC4CEA-7B01-44E3-8B55-61F1B70D4355}" type="pres">
      <dgm:prSet presAssocID="{D01BC23A-C605-4E0A-9303-18F9629F85F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317502-7634-4B31-A89A-B45F725E7AB1}" type="presOf" srcId="{1979DCAA-28D2-47E8-8441-DB588927EC76}" destId="{C2AC4CEA-7B01-44E3-8B55-61F1B70D4355}" srcOrd="0" destOrd="2" presId="urn:microsoft.com/office/officeart/2005/8/layout/vList2"/>
    <dgm:cxn modelId="{01FE9309-1882-4EFE-9D9F-9D40A10BCDED}" type="presOf" srcId="{4BC5A00D-48ED-4A0C-82F1-1B19CC01C25F}" destId="{D1D6C35F-973F-4561-BE3A-A0AF9BD15444}" srcOrd="0" destOrd="0" presId="urn:microsoft.com/office/officeart/2005/8/layout/vList2"/>
    <dgm:cxn modelId="{1AE27D14-3855-40CE-987F-57E9F442142A}" srcId="{203FBA3B-2E9B-471A-B715-68A9DF399C35}" destId="{4BC5A00D-48ED-4A0C-82F1-1B19CC01C25F}" srcOrd="0" destOrd="0" parTransId="{69C40A60-772F-48FD-84AF-37EDED25C12F}" sibTransId="{17741748-79F8-41ED-A85A-5E0F889FE6E0}"/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D6495A39-5337-42A2-A14F-781F0785C82B}" type="presOf" srcId="{701A14A1-3706-4344-B01C-CB8807E09534}" destId="{C2AC4CEA-7B01-44E3-8B55-61F1B70D4355}" srcOrd="0" destOrd="0" presId="urn:microsoft.com/office/officeart/2005/8/layout/vList2"/>
    <dgm:cxn modelId="{D01C4C41-2E85-446F-828E-23362CDC01B0}" srcId="{D01BC23A-C605-4E0A-9303-18F9629F85F9}" destId="{F47CD6A2-0A26-45BA-81BA-A499D68D498A}" srcOrd="3" destOrd="0" parTransId="{A136790B-8DB9-4815-BC7C-B9AA967E787F}" sibTransId="{2B633B65-58B8-4974-A1D6-C703D38DD56B}"/>
    <dgm:cxn modelId="{E263C561-5C5F-4B8A-A981-60A6A14F2FB6}" type="presOf" srcId="{C94EDBAE-8FAD-487C-A317-40FC91F61034}" destId="{C2AC4CEA-7B01-44E3-8B55-61F1B70D4355}" srcOrd="0" destOrd="1" presId="urn:microsoft.com/office/officeart/2005/8/layout/vList2"/>
    <dgm:cxn modelId="{15EE8764-AE90-45D3-83A8-CA9E071C1814}" srcId="{D01BC23A-C605-4E0A-9303-18F9629F85F9}" destId="{1979DCAA-28D2-47E8-8441-DB588927EC76}" srcOrd="2" destOrd="0" parTransId="{9D94181B-EA56-4DC1-86DF-33EFA1874790}" sibTransId="{0AC06254-DACB-4D66-80C7-0684E578BF77}"/>
    <dgm:cxn modelId="{EB2E6365-FF53-4B3C-A96A-78527D0CB3C1}" type="presOf" srcId="{F47CD6A2-0A26-45BA-81BA-A499D68D498A}" destId="{C2AC4CEA-7B01-44E3-8B55-61F1B70D4355}" srcOrd="0" destOrd="3" presId="urn:microsoft.com/office/officeart/2005/8/layout/vList2"/>
    <dgm:cxn modelId="{D28B8A67-142D-4417-87FE-6A90C23CE250}" srcId="{D01BC23A-C605-4E0A-9303-18F9629F85F9}" destId="{701A14A1-3706-4344-B01C-CB8807E09534}" srcOrd="0" destOrd="0" parTransId="{10C9BD9C-B0A3-45CE-95BF-3A9E2F8982F6}" sibTransId="{673CBC39-4CA6-473B-9193-877215767D04}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10666884-E4E1-495F-B963-4A2175FD05F8}" srcId="{203FBA3B-2E9B-471A-B715-68A9DF399C35}" destId="{8001A667-B706-432F-91E2-FF28890FBB13}" srcOrd="1" destOrd="0" parTransId="{A4B4676C-2A65-4F28-A410-B4A91E80DE43}" sibTransId="{52630682-FF0F-48C3-87DF-28CBD9CDD69C}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33CFB99C-55E5-4339-BEAA-E6470BFC17D1}" srcId="{D01BC23A-C605-4E0A-9303-18F9629F85F9}" destId="{C94EDBAE-8FAD-487C-A317-40FC91F61034}" srcOrd="1" destOrd="0" parTransId="{614106AA-BA44-47F5-BE76-330115AC2CF7}" sibTransId="{EA97E451-9788-4A86-95E8-19758EB4832E}"/>
    <dgm:cxn modelId="{2CAAB9C8-6A70-4B67-9BFC-2005FF099FE7}" type="presOf" srcId="{8001A667-B706-432F-91E2-FF28890FBB13}" destId="{D1D6C35F-973F-4561-BE3A-A0AF9BD15444}" srcOrd="0" destOrd="1" presId="urn:microsoft.com/office/officeart/2005/8/layout/vList2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28389E80-1E0C-48DA-AA76-7AA253D8A604}" type="presParOf" srcId="{3D58F73F-09CD-4585-9A4B-4FB09ACF926B}" destId="{D1D6C35F-973F-4561-BE3A-A0AF9BD15444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C19C0AC9-17FC-46F4-995C-27AA4ADE2A75}" type="presParOf" srcId="{3D58F73F-09CD-4585-9A4B-4FB09ACF926B}" destId="{C2AC4CEA-7B01-44E3-8B55-61F1B70D435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0AE45C3-882C-42E1-B9E4-CA2C744B2C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3FBA3B-2E9B-471A-B715-68A9DF399C35}">
      <dgm:prSet phldrT="[Text]" custT="1"/>
      <dgm:spPr>
        <a:solidFill>
          <a:srgbClr val="92D050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ru-RU" sz="2400" b="0" i="0" dirty="0" err="1"/>
            <a:t>Позбавляє</a:t>
          </a:r>
          <a:r>
            <a:rPr lang="ru-RU" sz="2400" b="0" i="0" dirty="0"/>
            <a:t> </a:t>
          </a:r>
          <a:r>
            <a:rPr lang="ru-RU" sz="2400" b="0" i="0" dirty="0" err="1"/>
            <a:t>від</a:t>
          </a:r>
          <a:r>
            <a:rPr lang="ru-RU" sz="2400" b="0" i="0" dirty="0"/>
            <a:t> </a:t>
          </a:r>
          <a:r>
            <a:rPr lang="ru-RU" sz="2400" b="0" i="0" dirty="0" err="1"/>
            <a:t>безлічі</a:t>
          </a:r>
          <a:r>
            <a:rPr lang="ru-RU" sz="2400" b="0" i="0" dirty="0"/>
            <a:t> великих </a:t>
          </a:r>
          <a:r>
            <a:rPr lang="ru-RU" sz="2400" b="0" i="0" dirty="0" err="1"/>
            <a:t>умовних</a:t>
          </a:r>
          <a:r>
            <a:rPr lang="ru-RU" sz="2400" b="0" i="0" dirty="0"/>
            <a:t> </a:t>
          </a:r>
          <a:r>
            <a:rPr lang="ru-RU" sz="2400" b="0" i="0" dirty="0" err="1"/>
            <a:t>операторів</a:t>
          </a:r>
          <a:r>
            <a:rPr lang="ru-RU" sz="2400" b="0" i="0" dirty="0"/>
            <a:t> </a:t>
          </a:r>
          <a:r>
            <a:rPr lang="ru-RU" sz="2400" b="0" i="0" dirty="0" err="1"/>
            <a:t>скінченного</a:t>
          </a:r>
          <a:r>
            <a:rPr lang="ru-RU" sz="2400" b="0" i="0" dirty="0"/>
            <a:t> автомату</a:t>
          </a:r>
        </a:p>
      </dgm:t>
    </dgm:pt>
    <dgm:pt modelId="{71760107-7DCB-4892-A56E-ECE08F8BE600}" type="parTrans" cxnId="{42A7E38F-6F19-4C9F-92C9-885F4CEAECDA}">
      <dgm:prSet/>
      <dgm:spPr/>
      <dgm:t>
        <a:bodyPr/>
        <a:lstStyle/>
        <a:p>
          <a:endParaRPr lang="en-US"/>
        </a:p>
      </dgm:t>
    </dgm:pt>
    <dgm:pt modelId="{70AC186B-2BA9-41D7-9290-18D235915E5E}" type="sibTrans" cxnId="{42A7E38F-6F19-4C9F-92C9-885F4CEAECDA}">
      <dgm:prSet/>
      <dgm:spPr/>
      <dgm:t>
        <a:bodyPr/>
        <a:lstStyle/>
        <a:p>
          <a:endParaRPr lang="en-US"/>
        </a:p>
      </dgm:t>
    </dgm:pt>
    <dgm:pt modelId="{D01BC23A-C605-4E0A-9303-18F9629F85F9}">
      <dgm:prSet phldrT="[Text]" custT="1"/>
      <dgm:spPr>
        <a:solidFill>
          <a:srgbClr val="92D050"/>
        </a:solidFill>
      </dgm:spPr>
      <dgm:t>
        <a:bodyPr/>
        <a:lstStyle/>
        <a:p>
          <a:r>
            <a:rPr lang="ru-RU" sz="2400" b="0" i="0" dirty="0" err="1"/>
            <a:t>Концентрує</a:t>
          </a:r>
          <a:r>
            <a:rPr lang="ru-RU" sz="2400" b="0" i="0" dirty="0"/>
            <a:t> в одному </a:t>
          </a:r>
          <a:r>
            <a:rPr lang="ru-RU" sz="2400" b="0" i="0" dirty="0" err="1"/>
            <a:t>місці</a:t>
          </a:r>
          <a:r>
            <a:rPr lang="ru-RU" sz="2400" b="0" i="0" dirty="0"/>
            <a:t> код, </a:t>
          </a:r>
          <a:r>
            <a:rPr lang="ru-RU" sz="2400" b="0" i="0" dirty="0" err="1"/>
            <a:t>пов’язаний</a:t>
          </a:r>
          <a:r>
            <a:rPr lang="ru-RU" sz="2400" b="0" i="0" dirty="0"/>
            <a:t> з </a:t>
          </a:r>
          <a:r>
            <a:rPr lang="ru-RU" sz="2400" b="0" i="0" dirty="0" err="1"/>
            <a:t>певним</a:t>
          </a:r>
          <a:r>
            <a:rPr lang="ru-RU" sz="2400" b="0" i="0" dirty="0"/>
            <a:t> станом.</a:t>
          </a:r>
          <a:endParaRPr lang="en-US" sz="2400" dirty="0"/>
        </a:p>
      </dgm:t>
    </dgm:pt>
    <dgm:pt modelId="{41DAECDC-138F-4400-84D9-C9CDFB70D2BA}" type="sibTrans" cxnId="{E05C10D0-E343-42FA-A91D-79382F7D103D}">
      <dgm:prSet/>
      <dgm:spPr/>
      <dgm:t>
        <a:bodyPr/>
        <a:lstStyle/>
        <a:p>
          <a:endParaRPr lang="en-US"/>
        </a:p>
      </dgm:t>
    </dgm:pt>
    <dgm:pt modelId="{FFDAD3B3-D59B-4CD8-8086-EBC10BCFAAB0}" type="parTrans" cxnId="{E05C10D0-E343-42FA-A91D-79382F7D103D}">
      <dgm:prSet/>
      <dgm:spPr/>
      <dgm:t>
        <a:bodyPr/>
        <a:lstStyle/>
        <a:p>
          <a:endParaRPr lang="en-US"/>
        </a:p>
      </dgm:t>
    </dgm:pt>
    <dgm:pt modelId="{D17B8E79-6888-48BC-BE55-26E4D8C3349A}">
      <dgm:prSet phldrT="[Text]" custT="1"/>
      <dgm:spPr>
        <a:solidFill>
          <a:srgbClr val="92D050"/>
        </a:solidFill>
      </dgm:spPr>
      <dgm:t>
        <a:bodyPr/>
        <a:lstStyle/>
        <a:p>
          <a:r>
            <a:rPr lang="uk-UA" sz="2400" b="0" i="0"/>
            <a:t>Спрощує код контексту.</a:t>
          </a:r>
          <a:endParaRPr lang="en-US" sz="2400" dirty="0"/>
        </a:p>
      </dgm:t>
    </dgm:pt>
    <dgm:pt modelId="{5DF5ED15-ABF0-4F7E-86D2-07CBDBC08B45}" type="sibTrans" cxnId="{1ABDE8D9-850D-40CC-9F87-B243DDEDB964}">
      <dgm:prSet/>
      <dgm:spPr/>
      <dgm:t>
        <a:bodyPr/>
        <a:lstStyle/>
        <a:p>
          <a:endParaRPr lang="en-US"/>
        </a:p>
      </dgm:t>
    </dgm:pt>
    <dgm:pt modelId="{EAE607BE-9163-4697-85DA-DCF7562DCF7B}" type="parTrans" cxnId="{1ABDE8D9-850D-40CC-9F87-B243DDEDB964}">
      <dgm:prSet/>
      <dgm:spPr/>
      <dgm:t>
        <a:bodyPr/>
        <a:lstStyle/>
        <a:p>
          <a:endParaRPr lang="en-US"/>
        </a:p>
      </dgm:t>
    </dgm:pt>
    <dgm:pt modelId="{354BCCB1-0421-47D0-BF41-039D5D1A969C}">
      <dgm:prSet phldrT="[Text]" custT="1"/>
      <dgm:spPr>
        <a:solidFill>
          <a:srgbClr val="FF0000"/>
        </a:solidFill>
      </dgm:spPr>
      <dgm:t>
        <a:bodyPr/>
        <a:lstStyle/>
        <a:p>
          <a:r>
            <a:rPr lang="ru-RU" sz="2400" b="0" i="0" dirty="0" err="1"/>
            <a:t>Може</a:t>
          </a:r>
          <a:r>
            <a:rPr lang="ru-RU" sz="2400" b="0" i="0" dirty="0"/>
            <a:t> </a:t>
          </a:r>
          <a:r>
            <a:rPr lang="ru-RU" sz="2400" b="0" i="0" dirty="0" err="1"/>
            <a:t>невиправдано</a:t>
          </a:r>
          <a:r>
            <a:rPr lang="ru-RU" sz="2400" b="0" i="0" dirty="0"/>
            <a:t> </a:t>
          </a:r>
          <a:r>
            <a:rPr lang="ru-RU" sz="2400" b="0" i="0" dirty="0" err="1"/>
            <a:t>ускладнити</a:t>
          </a:r>
          <a:r>
            <a:rPr lang="ru-RU" sz="2400" b="0" i="0" dirty="0"/>
            <a:t> код, </a:t>
          </a:r>
          <a:r>
            <a:rPr lang="ru-RU" sz="2400" b="0" i="0" dirty="0" err="1"/>
            <a:t>якщо</a:t>
          </a:r>
          <a:r>
            <a:rPr lang="ru-RU" sz="2400" b="0" i="0" dirty="0"/>
            <a:t> </a:t>
          </a:r>
          <a:r>
            <a:rPr lang="ru-RU" sz="2400" b="0" i="0" dirty="0" err="1"/>
            <a:t>станів</a:t>
          </a:r>
          <a:r>
            <a:rPr lang="ru-RU" sz="2400" b="0" i="0" dirty="0"/>
            <a:t> мало, і вони </a:t>
          </a:r>
          <a:r>
            <a:rPr lang="ru-RU" sz="2400" b="0" i="0" dirty="0" err="1"/>
            <a:t>рідко</a:t>
          </a:r>
          <a:r>
            <a:rPr lang="ru-RU" sz="2400" b="0" i="0" dirty="0"/>
            <a:t> </a:t>
          </a:r>
          <a:r>
            <a:rPr lang="ru-RU" sz="2400" b="0" i="0" dirty="0" err="1"/>
            <a:t>змінюються</a:t>
          </a:r>
          <a:endParaRPr lang="en-US" sz="2400" dirty="0">
            <a:solidFill>
              <a:schemeClr val="bg1"/>
            </a:solidFill>
          </a:endParaRPr>
        </a:p>
      </dgm:t>
    </dgm:pt>
    <dgm:pt modelId="{5A22FDAA-ED07-497A-AEE5-26CA25B27BF6}" type="sibTrans" cxnId="{9F261470-EFCA-46BC-AB46-7ED77143CA39}">
      <dgm:prSet/>
      <dgm:spPr/>
      <dgm:t>
        <a:bodyPr/>
        <a:lstStyle/>
        <a:p>
          <a:endParaRPr lang="en-US"/>
        </a:p>
      </dgm:t>
    </dgm:pt>
    <dgm:pt modelId="{2DA3F98D-3E17-49B7-89A2-0826B142FF2F}" type="parTrans" cxnId="{9F261470-EFCA-46BC-AB46-7ED77143CA39}">
      <dgm:prSet/>
      <dgm:spPr/>
      <dgm:t>
        <a:bodyPr/>
        <a:lstStyle/>
        <a:p>
          <a:endParaRPr lang="en-US"/>
        </a:p>
      </dgm:t>
    </dgm:pt>
    <dgm:pt modelId="{3D58F73F-09CD-4585-9A4B-4FB09ACF926B}" type="pres">
      <dgm:prSet presAssocID="{90AE45C3-882C-42E1-B9E4-CA2C744B2C66}" presName="linear" presStyleCnt="0">
        <dgm:presLayoutVars>
          <dgm:animLvl val="lvl"/>
          <dgm:resizeHandles val="exact"/>
        </dgm:presLayoutVars>
      </dgm:prSet>
      <dgm:spPr/>
    </dgm:pt>
    <dgm:pt modelId="{981DCE07-0DDD-434C-9787-B857619466F2}" type="pres">
      <dgm:prSet presAssocID="{203FBA3B-2E9B-471A-B715-68A9DF399C35}" presName="parentText" presStyleLbl="node1" presStyleIdx="0" presStyleCnt="4" custScaleY="99645">
        <dgm:presLayoutVars>
          <dgm:chMax val="0"/>
          <dgm:bulletEnabled val="1"/>
        </dgm:presLayoutVars>
      </dgm:prSet>
      <dgm:spPr/>
    </dgm:pt>
    <dgm:pt modelId="{1DDA2FD2-4BB0-47FA-9CCD-65DECE90AD28}" type="pres">
      <dgm:prSet presAssocID="{70AC186B-2BA9-41D7-9290-18D235915E5E}" presName="spacer" presStyleCnt="0"/>
      <dgm:spPr/>
    </dgm:pt>
    <dgm:pt modelId="{3ED0BA4A-F8A6-4BC4-8839-7A5D930780C2}" type="pres">
      <dgm:prSet presAssocID="{D01BC23A-C605-4E0A-9303-18F9629F85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54017D-3184-48B3-985B-0D5AB98B4FAB}" type="pres">
      <dgm:prSet presAssocID="{41DAECDC-138F-4400-84D9-C9CDFB70D2BA}" presName="spacer" presStyleCnt="0"/>
      <dgm:spPr/>
    </dgm:pt>
    <dgm:pt modelId="{C12568ED-6D62-427D-9929-D461B90B3BC5}" type="pres">
      <dgm:prSet presAssocID="{D17B8E79-6888-48BC-BE55-26E4D8C3349A}" presName="parentText" presStyleLbl="node1" presStyleIdx="2" presStyleCnt="4" custLinFactNeighborX="-1277" custLinFactNeighborY="1675">
        <dgm:presLayoutVars>
          <dgm:chMax val="0"/>
          <dgm:bulletEnabled val="1"/>
        </dgm:presLayoutVars>
      </dgm:prSet>
      <dgm:spPr/>
    </dgm:pt>
    <dgm:pt modelId="{25613954-4379-4622-881A-34CF9A3C300A}" type="pres">
      <dgm:prSet presAssocID="{5DF5ED15-ABF0-4F7E-86D2-07CBDBC08B45}" presName="spacer" presStyleCnt="0"/>
      <dgm:spPr/>
    </dgm:pt>
    <dgm:pt modelId="{604A0946-4915-4EBF-9DE9-0ECAABEB7B6E}" type="pres">
      <dgm:prSet presAssocID="{354BCCB1-0421-47D0-BF41-039D5D1A969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266824-AB6C-47D2-9E4F-2021DE5551C0}" type="presOf" srcId="{203FBA3B-2E9B-471A-B715-68A9DF399C35}" destId="{981DCE07-0DDD-434C-9787-B857619466F2}" srcOrd="0" destOrd="0" presId="urn:microsoft.com/office/officeart/2005/8/layout/vList2"/>
    <dgm:cxn modelId="{6946916C-0639-42C3-8713-E9A307556EC0}" type="presOf" srcId="{D01BC23A-C605-4E0A-9303-18F9629F85F9}" destId="{3ED0BA4A-F8A6-4BC4-8839-7A5D930780C2}" srcOrd="0" destOrd="0" presId="urn:microsoft.com/office/officeart/2005/8/layout/vList2"/>
    <dgm:cxn modelId="{9F261470-EFCA-46BC-AB46-7ED77143CA39}" srcId="{90AE45C3-882C-42E1-B9E4-CA2C744B2C66}" destId="{354BCCB1-0421-47D0-BF41-039D5D1A969C}" srcOrd="3" destOrd="0" parTransId="{2DA3F98D-3E17-49B7-89A2-0826B142FF2F}" sibTransId="{5A22FDAA-ED07-497A-AEE5-26CA25B27BF6}"/>
    <dgm:cxn modelId="{42A7E38F-6F19-4C9F-92C9-885F4CEAECDA}" srcId="{90AE45C3-882C-42E1-B9E4-CA2C744B2C66}" destId="{203FBA3B-2E9B-471A-B715-68A9DF399C35}" srcOrd="0" destOrd="0" parTransId="{71760107-7DCB-4892-A56E-ECE08F8BE600}" sibTransId="{70AC186B-2BA9-41D7-9290-18D235915E5E}"/>
    <dgm:cxn modelId="{8D9F1391-53C0-40D6-8E0E-FCF9BED50CA2}" type="presOf" srcId="{90AE45C3-882C-42E1-B9E4-CA2C744B2C66}" destId="{3D58F73F-09CD-4585-9A4B-4FB09ACF926B}" srcOrd="0" destOrd="0" presId="urn:microsoft.com/office/officeart/2005/8/layout/vList2"/>
    <dgm:cxn modelId="{6A9B66A3-9563-4A43-9FA9-BB0C04A478F7}" type="presOf" srcId="{D17B8E79-6888-48BC-BE55-26E4D8C3349A}" destId="{C12568ED-6D62-427D-9929-D461B90B3BC5}" srcOrd="0" destOrd="0" presId="urn:microsoft.com/office/officeart/2005/8/layout/vList2"/>
    <dgm:cxn modelId="{01F2C1BA-1854-4140-8622-4E9E5FAF312F}" type="presOf" srcId="{354BCCB1-0421-47D0-BF41-039D5D1A969C}" destId="{604A0946-4915-4EBF-9DE9-0ECAABEB7B6E}" srcOrd="0" destOrd="0" presId="urn:microsoft.com/office/officeart/2005/8/layout/vList2"/>
    <dgm:cxn modelId="{E05C10D0-E343-42FA-A91D-79382F7D103D}" srcId="{90AE45C3-882C-42E1-B9E4-CA2C744B2C66}" destId="{D01BC23A-C605-4E0A-9303-18F9629F85F9}" srcOrd="1" destOrd="0" parTransId="{FFDAD3B3-D59B-4CD8-8086-EBC10BCFAAB0}" sibTransId="{41DAECDC-138F-4400-84D9-C9CDFB70D2BA}"/>
    <dgm:cxn modelId="{1ABDE8D9-850D-40CC-9F87-B243DDEDB964}" srcId="{90AE45C3-882C-42E1-B9E4-CA2C744B2C66}" destId="{D17B8E79-6888-48BC-BE55-26E4D8C3349A}" srcOrd="2" destOrd="0" parTransId="{EAE607BE-9163-4697-85DA-DCF7562DCF7B}" sibTransId="{5DF5ED15-ABF0-4F7E-86D2-07CBDBC08B45}"/>
    <dgm:cxn modelId="{AC8B2073-D3E5-4906-8618-47534B2D06F4}" type="presParOf" srcId="{3D58F73F-09CD-4585-9A4B-4FB09ACF926B}" destId="{981DCE07-0DDD-434C-9787-B857619466F2}" srcOrd="0" destOrd="0" presId="urn:microsoft.com/office/officeart/2005/8/layout/vList2"/>
    <dgm:cxn modelId="{ADC4FF47-EE85-4947-BC64-D5E8E7FAA409}" type="presParOf" srcId="{3D58F73F-09CD-4585-9A4B-4FB09ACF926B}" destId="{1DDA2FD2-4BB0-47FA-9CCD-65DECE90AD28}" srcOrd="1" destOrd="0" presId="urn:microsoft.com/office/officeart/2005/8/layout/vList2"/>
    <dgm:cxn modelId="{4B927704-DEE7-41BF-B699-024884A22509}" type="presParOf" srcId="{3D58F73F-09CD-4585-9A4B-4FB09ACF926B}" destId="{3ED0BA4A-F8A6-4BC4-8839-7A5D930780C2}" srcOrd="2" destOrd="0" presId="urn:microsoft.com/office/officeart/2005/8/layout/vList2"/>
    <dgm:cxn modelId="{1B1CCD2A-311A-43CA-B920-8FDC21E83F01}" type="presParOf" srcId="{3D58F73F-09CD-4585-9A4B-4FB09ACF926B}" destId="{F654017D-3184-48B3-985B-0D5AB98B4FAB}" srcOrd="3" destOrd="0" presId="urn:microsoft.com/office/officeart/2005/8/layout/vList2"/>
    <dgm:cxn modelId="{6D96CEA6-24AD-434B-ADD0-BA5EBE4DC50E}" type="presParOf" srcId="{3D58F73F-09CD-4585-9A4B-4FB09ACF926B}" destId="{C12568ED-6D62-427D-9929-D461B90B3BC5}" srcOrd="4" destOrd="0" presId="urn:microsoft.com/office/officeart/2005/8/layout/vList2"/>
    <dgm:cxn modelId="{84DE9173-F648-433C-A8CB-5A5C72608C06}" type="presParOf" srcId="{3D58F73F-09CD-4585-9A4B-4FB09ACF926B}" destId="{25613954-4379-4622-881A-34CF9A3C300A}" srcOrd="5" destOrd="0" presId="urn:microsoft.com/office/officeart/2005/8/layout/vList2"/>
    <dgm:cxn modelId="{2FE50D1B-CE3A-4134-945F-ED3F4376B760}" type="presParOf" srcId="{3D58F73F-09CD-4585-9A4B-4FB09ACF926B}" destId="{604A0946-4915-4EBF-9DE9-0ECAABEB7B6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F64DA-B59C-4C3D-B6F5-95D896A58BAD}">
      <dsp:nvSpPr>
        <dsp:cNvPr id="0" name=""/>
        <dsp:cNvSpPr/>
      </dsp:nvSpPr>
      <dsp:spPr>
        <a:xfrm>
          <a:off x="0" y="193452"/>
          <a:ext cx="11123931" cy="62361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 err="1"/>
            <a:t>Абстрактний</a:t>
          </a:r>
          <a:r>
            <a:rPr lang="ru-RU" sz="2600" kern="1200" dirty="0"/>
            <a:t> </a:t>
          </a:r>
          <a:r>
            <a:rPr lang="ru-RU" sz="2600" kern="1200" dirty="0" err="1"/>
            <a:t>зв'язок</a:t>
          </a:r>
          <a:r>
            <a:rPr lang="ru-RU" sz="2600" kern="1200" dirty="0"/>
            <a:t> </a:t>
          </a:r>
          <a:r>
            <a:rPr lang="ru-RU" sz="2600" kern="1200" dirty="0" err="1"/>
            <a:t>між</a:t>
          </a:r>
          <a:r>
            <a:rPr lang="ru-RU" sz="2600" kern="1200" dirty="0"/>
            <a:t> </a:t>
          </a:r>
          <a:r>
            <a:rPr lang="ru-RU" sz="2600" kern="1200" dirty="0" err="1"/>
            <a:t>видавцем</a:t>
          </a:r>
          <a:r>
            <a:rPr lang="ru-RU" sz="2600" kern="1200" dirty="0"/>
            <a:t> і </a:t>
          </a:r>
          <a:r>
            <a:rPr lang="ru-RU" sz="2600" kern="1200" dirty="0" err="1"/>
            <a:t>спостерігачем</a:t>
          </a:r>
          <a:r>
            <a:rPr lang="ru-RU" sz="2600" kern="1200" dirty="0"/>
            <a:t>.</a:t>
          </a:r>
          <a:endParaRPr lang="en-US" sz="2600" kern="1200" dirty="0"/>
        </a:p>
      </dsp:txBody>
      <dsp:txXfrm>
        <a:off x="30442" y="223894"/>
        <a:ext cx="11063047" cy="562726"/>
      </dsp:txXfrm>
    </dsp:sp>
    <dsp:sp modelId="{2867E4B6-629F-4694-909A-71232201B1D3}">
      <dsp:nvSpPr>
        <dsp:cNvPr id="0" name=""/>
        <dsp:cNvSpPr/>
      </dsp:nvSpPr>
      <dsp:spPr>
        <a:xfrm>
          <a:off x="0" y="817062"/>
          <a:ext cx="11123931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Видавець має лише список усіх спостерігачів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Немає жорсткої прив’язки до реалізації спостерігача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Можливість комунікації між різними рівнями </a:t>
          </a:r>
          <a:endParaRPr lang="en-US" sz="2000" kern="1200" dirty="0"/>
        </a:p>
      </dsp:txBody>
      <dsp:txXfrm>
        <a:off x="0" y="817062"/>
        <a:ext cx="11123931" cy="1049490"/>
      </dsp:txXfrm>
    </dsp:sp>
    <dsp:sp modelId="{90FA33A1-C830-4A46-A8A4-5BF04CF44009}">
      <dsp:nvSpPr>
        <dsp:cNvPr id="0" name=""/>
        <dsp:cNvSpPr/>
      </dsp:nvSpPr>
      <dsp:spPr>
        <a:xfrm>
          <a:off x="0" y="1866552"/>
          <a:ext cx="11123931" cy="62361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Підтримка </a:t>
          </a:r>
          <a:r>
            <a:rPr lang="en-US" sz="2600" kern="1200" dirty="0"/>
            <a:t>“broadcast” </a:t>
          </a:r>
          <a:r>
            <a:rPr lang="uk-UA" sz="2600" kern="1200" dirty="0"/>
            <a:t>зв’язку</a:t>
          </a:r>
          <a:endParaRPr lang="en-US" sz="2600" kern="1200" dirty="0"/>
        </a:p>
      </dsp:txBody>
      <dsp:txXfrm>
        <a:off x="30442" y="1896994"/>
        <a:ext cx="11063047" cy="562726"/>
      </dsp:txXfrm>
    </dsp:sp>
    <dsp:sp modelId="{F060096E-D801-4BC7-9C54-73C76ED08804}">
      <dsp:nvSpPr>
        <dsp:cNvPr id="0" name=""/>
        <dsp:cNvSpPr/>
      </dsp:nvSpPr>
      <dsp:spPr>
        <a:xfrm>
          <a:off x="0" y="2490162"/>
          <a:ext cx="11123931" cy="1372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Немає потреби вказувати отримувача повідомлення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Спостерігач сам вирішує: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До яких видавців підписуватись</a:t>
          </a:r>
          <a:endParaRPr 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Як на них реагувати</a:t>
          </a:r>
          <a:endParaRPr lang="en-US" sz="2000" kern="1200" dirty="0"/>
        </a:p>
      </dsp:txBody>
      <dsp:txXfrm>
        <a:off x="0" y="2490162"/>
        <a:ext cx="11123931" cy="1372410"/>
      </dsp:txXfrm>
    </dsp:sp>
    <dsp:sp modelId="{2798E20C-812A-4647-9163-69C048F0D7D4}">
      <dsp:nvSpPr>
        <dsp:cNvPr id="0" name=""/>
        <dsp:cNvSpPr/>
      </dsp:nvSpPr>
      <dsp:spPr>
        <a:xfrm>
          <a:off x="0" y="3862572"/>
          <a:ext cx="11123931" cy="623610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600" kern="1200" dirty="0"/>
            <a:t>Несподівані оновлення</a:t>
          </a:r>
          <a:endParaRPr lang="en-US" sz="2600" kern="1200" dirty="0"/>
        </a:p>
      </dsp:txBody>
      <dsp:txXfrm>
        <a:off x="30442" y="3893014"/>
        <a:ext cx="11063047" cy="562726"/>
      </dsp:txXfrm>
    </dsp:sp>
    <dsp:sp modelId="{83D98A2A-559D-40EC-9BDF-B6CA649B0F73}">
      <dsp:nvSpPr>
        <dsp:cNvPr id="0" name=""/>
        <dsp:cNvSpPr/>
      </dsp:nvSpPr>
      <dsp:spPr>
        <a:xfrm>
          <a:off x="0" y="4486182"/>
          <a:ext cx="11123931" cy="699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Найменша зміна стану видавця може призвести до великого ланцюга оновлень у спостерігачів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Цей простий протокол не надає спостерігачу жодної інформації про те, що саме змінилось</a:t>
          </a:r>
          <a:endParaRPr lang="en-US" sz="2000" kern="1200" dirty="0"/>
        </a:p>
      </dsp:txBody>
      <dsp:txXfrm>
        <a:off x="0" y="4486182"/>
        <a:ext cx="11123931" cy="6996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A7ED2-A3B6-44CC-8941-203F6BAD76D0}">
      <dsp:nvSpPr>
        <dsp:cNvPr id="0" name=""/>
        <dsp:cNvSpPr/>
      </dsp:nvSpPr>
      <dsp:spPr>
        <a:xfrm>
          <a:off x="0" y="887"/>
          <a:ext cx="11123931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Strategy</a:t>
          </a:r>
        </a:p>
      </dsp:txBody>
      <dsp:txXfrm>
        <a:off x="31613" y="32500"/>
        <a:ext cx="11060705" cy="584369"/>
      </dsp:txXfrm>
    </dsp:sp>
    <dsp:sp modelId="{73E12260-A79E-4732-84E9-8EE3BECEAC9A}">
      <dsp:nvSpPr>
        <dsp:cNvPr id="0" name=""/>
        <dsp:cNvSpPr/>
      </dsp:nvSpPr>
      <dsp:spPr>
        <a:xfrm>
          <a:off x="0" y="648482"/>
          <a:ext cx="11123931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Обидва </a:t>
          </a:r>
          <a:r>
            <a:rPr lang="uk-UA" sz="2100" kern="1200" dirty="0" err="1"/>
            <a:t>патерни</a:t>
          </a:r>
          <a:r>
            <a:rPr lang="uk-UA" sz="2100" kern="1200" dirty="0"/>
            <a:t> спираються на композицію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Різні імплементації стратегій не знають одна про одну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Стани можуть знати один про одного, і можуть змінювати стан контексту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Стратегії не можуть вплинути на стратегію виконання контексту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Як реалізувати стратегію замість стану: проект </a:t>
          </a:r>
          <a:r>
            <a:rPr lang="en-US" sz="2100" kern="1200" dirty="0"/>
            <a:t>state-graphical-editor</a:t>
          </a:r>
        </a:p>
      </dsp:txBody>
      <dsp:txXfrm>
        <a:off x="0" y="648482"/>
        <a:ext cx="11123931" cy="1844369"/>
      </dsp:txXfrm>
    </dsp:sp>
    <dsp:sp modelId="{C6842917-BFE0-47F9-911D-1D0649B575D6}">
      <dsp:nvSpPr>
        <dsp:cNvPr id="0" name=""/>
        <dsp:cNvSpPr/>
      </dsp:nvSpPr>
      <dsp:spPr>
        <a:xfrm>
          <a:off x="0" y="2492852"/>
          <a:ext cx="11123931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Flyweight</a:t>
          </a:r>
        </a:p>
      </dsp:txBody>
      <dsp:txXfrm>
        <a:off x="31613" y="2524465"/>
        <a:ext cx="11060705" cy="584369"/>
      </dsp:txXfrm>
    </dsp:sp>
    <dsp:sp modelId="{56AAD3EC-1DC5-4A97-97D4-D1CF35578975}">
      <dsp:nvSpPr>
        <dsp:cNvPr id="0" name=""/>
        <dsp:cNvSpPr/>
      </dsp:nvSpPr>
      <dsp:spPr>
        <a:xfrm>
          <a:off x="0" y="3140447"/>
          <a:ext cx="11123931" cy="726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Стани не мають стану </a:t>
          </a:r>
          <a:r>
            <a:rPr lang="uk-UA" sz="2100" kern="1200" dirty="0">
              <a:sym typeface="Wingdings" panose="05000000000000000000" pitchFamily="2" charset="2"/>
            </a:rPr>
            <a:t>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Дуже часті переходи між станами, можемо </a:t>
          </a:r>
          <a:r>
            <a:rPr lang="uk-UA" sz="2100" kern="1200" dirty="0" err="1"/>
            <a:t>кешувати</a:t>
          </a:r>
          <a:r>
            <a:rPr lang="uk-UA" sz="2100" kern="1200" dirty="0"/>
            <a:t> ці об’єкти</a:t>
          </a:r>
          <a:endParaRPr lang="en-US" sz="2100" kern="1200" dirty="0"/>
        </a:p>
      </dsp:txBody>
      <dsp:txXfrm>
        <a:off x="0" y="3140447"/>
        <a:ext cx="11123931" cy="726570"/>
      </dsp:txXfrm>
    </dsp:sp>
    <dsp:sp modelId="{D6007406-83EE-4DB5-9AA2-C758DF81A3F2}">
      <dsp:nvSpPr>
        <dsp:cNvPr id="0" name=""/>
        <dsp:cNvSpPr/>
      </dsp:nvSpPr>
      <dsp:spPr>
        <a:xfrm>
          <a:off x="0" y="3867017"/>
          <a:ext cx="11123931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Singleton</a:t>
          </a:r>
        </a:p>
      </dsp:txBody>
      <dsp:txXfrm>
        <a:off x="31613" y="3898630"/>
        <a:ext cx="11060705" cy="584369"/>
      </dsp:txXfrm>
    </dsp:sp>
    <dsp:sp modelId="{607792FA-8A8D-465D-A4B0-7240C2C21876}">
      <dsp:nvSpPr>
        <dsp:cNvPr id="0" name=""/>
        <dsp:cNvSpPr/>
      </dsp:nvSpPr>
      <dsp:spPr>
        <a:xfrm>
          <a:off x="0" y="4514612"/>
          <a:ext cx="1112393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100" kern="1200" dirty="0"/>
            <a:t>Стани можуть стати </a:t>
          </a:r>
          <a:r>
            <a:rPr lang="en-US" sz="2100" kern="1200" dirty="0"/>
            <a:t>Singleton</a:t>
          </a:r>
          <a:r>
            <a:rPr lang="uk-UA" sz="2100" kern="1200" dirty="0"/>
            <a:t>, якщо ми можемо </a:t>
          </a:r>
          <a:r>
            <a:rPr lang="uk-UA" sz="2100" kern="1200" dirty="0" err="1"/>
            <a:t>перевикористати</a:t>
          </a:r>
          <a:r>
            <a:rPr lang="uk-UA" sz="2100" kern="1200" dirty="0"/>
            <a:t> ці об’єкти</a:t>
          </a:r>
          <a:endParaRPr lang="en-US" sz="2100" kern="1200" dirty="0"/>
        </a:p>
      </dsp:txBody>
      <dsp:txXfrm>
        <a:off x="0" y="4514612"/>
        <a:ext cx="11123931" cy="447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24526"/>
          <a:ext cx="11123931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800" kern="1200" dirty="0"/>
            <a:t>Найпростіший варіант – динамічна колекція (або хеш-таблиця)</a:t>
          </a:r>
          <a:endParaRPr lang="en-US" sz="2800" kern="1200" dirty="0"/>
        </a:p>
      </dsp:txBody>
      <dsp:txXfrm>
        <a:off x="32784" y="57310"/>
        <a:ext cx="11058363" cy="606012"/>
      </dsp:txXfrm>
    </dsp:sp>
    <dsp:sp modelId="{D1D6C35F-973F-4561-BE3A-A0AF9BD15444}">
      <dsp:nvSpPr>
        <dsp:cNvPr id="0" name=""/>
        <dsp:cNvSpPr/>
      </dsp:nvSpPr>
      <dsp:spPr>
        <a:xfrm>
          <a:off x="0" y="696107"/>
          <a:ext cx="11123931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200" kern="1200" dirty="0"/>
            <a:t>Може бути дорого через динамічне виділення пам’яті</a:t>
          </a:r>
          <a:endParaRPr lang="en-US" sz="2200" kern="1200" dirty="0"/>
        </a:p>
      </dsp:txBody>
      <dsp:txXfrm>
        <a:off x="0" y="696107"/>
        <a:ext cx="11123931" cy="463680"/>
      </dsp:txXfrm>
    </dsp:sp>
    <dsp:sp modelId="{3ED0BA4A-F8A6-4BC4-8839-7A5D930780C2}">
      <dsp:nvSpPr>
        <dsp:cNvPr id="0" name=""/>
        <dsp:cNvSpPr/>
      </dsp:nvSpPr>
      <dsp:spPr>
        <a:xfrm>
          <a:off x="0" y="1159787"/>
          <a:ext cx="11123931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Linked List!</a:t>
          </a:r>
        </a:p>
      </dsp:txBody>
      <dsp:txXfrm>
        <a:off x="32784" y="1192571"/>
        <a:ext cx="11058363" cy="606012"/>
      </dsp:txXfrm>
    </dsp:sp>
    <dsp:sp modelId="{C2AC4CEA-7B01-44E3-8B55-61F1B70D4355}">
      <dsp:nvSpPr>
        <dsp:cNvPr id="0" name=""/>
        <dsp:cNvSpPr/>
      </dsp:nvSpPr>
      <dsp:spPr>
        <a:xfrm>
          <a:off x="0" y="1831367"/>
          <a:ext cx="11123931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200" kern="1200" dirty="0"/>
            <a:t>Зберігаємо наступного по списку у самому спостерігачі</a:t>
          </a:r>
          <a:endParaRPr lang="en-US" sz="2200" kern="1200" dirty="0"/>
        </a:p>
      </dsp:txBody>
      <dsp:txXfrm>
        <a:off x="0" y="1831367"/>
        <a:ext cx="11123931" cy="463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50210"/>
          <a:ext cx="11123931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1900" kern="1200" dirty="0"/>
            <a:t>Видалення видавця не має ламати спостерігачів</a:t>
          </a:r>
          <a:endParaRPr lang="en-US" sz="1900" kern="1200" dirty="0"/>
        </a:p>
      </dsp:txBody>
      <dsp:txXfrm>
        <a:off x="22246" y="72456"/>
        <a:ext cx="11079439" cy="411223"/>
      </dsp:txXfrm>
    </dsp:sp>
    <dsp:sp modelId="{D1D6C35F-973F-4561-BE3A-A0AF9BD15444}">
      <dsp:nvSpPr>
        <dsp:cNvPr id="0" name=""/>
        <dsp:cNvSpPr/>
      </dsp:nvSpPr>
      <dsp:spPr>
        <a:xfrm>
          <a:off x="0" y="505925"/>
          <a:ext cx="11123931" cy="786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500" kern="1200" dirty="0"/>
            <a:t>Спостерігач житиме у зелених окулярах, не знаючи про видалення видавця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500" kern="1200" dirty="0"/>
            <a:t>Якщо він </a:t>
          </a:r>
          <a:r>
            <a:rPr lang="uk-UA" sz="1500" kern="1200" dirty="0" err="1"/>
            <a:t>агрегує</a:t>
          </a:r>
          <a:r>
            <a:rPr lang="uk-UA" sz="1500" kern="1200" dirty="0"/>
            <a:t> видавця, ризикуємо багами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ym typeface="Wingdings" panose="05000000000000000000" pitchFamily="2" charset="2"/>
            </a:rPr>
            <a:t></a:t>
          </a:r>
          <a:r>
            <a:rPr lang="en-US" sz="1500" kern="1200" dirty="0"/>
            <a:t> </a:t>
          </a:r>
          <a:r>
            <a:rPr lang="uk-UA" sz="1500" kern="1200" dirty="0"/>
            <a:t>Сповіщати про видалення через </a:t>
          </a:r>
          <a:r>
            <a:rPr lang="en-US" sz="1500" kern="1200" dirty="0"/>
            <a:t>notify()</a:t>
          </a:r>
          <a:r>
            <a:rPr lang="uk-UA" sz="1500" kern="1200" dirty="0"/>
            <a:t> </a:t>
          </a:r>
          <a:r>
            <a:rPr lang="en-US" sz="1500" kern="1200" dirty="0">
              <a:sym typeface="Wingdings" panose="05000000000000000000" pitchFamily="2" charset="2"/>
            </a:rPr>
            <a:t></a:t>
          </a:r>
          <a:endParaRPr lang="en-US" sz="1500" kern="1200" dirty="0"/>
        </a:p>
      </dsp:txBody>
      <dsp:txXfrm>
        <a:off x="0" y="505925"/>
        <a:ext cx="11123931" cy="786599"/>
      </dsp:txXfrm>
    </dsp:sp>
    <dsp:sp modelId="{3ED0BA4A-F8A6-4BC4-8839-7A5D930780C2}">
      <dsp:nvSpPr>
        <dsp:cNvPr id="0" name=""/>
        <dsp:cNvSpPr/>
      </dsp:nvSpPr>
      <dsp:spPr>
        <a:xfrm>
          <a:off x="0" y="1292525"/>
          <a:ext cx="11123931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1900" kern="1200" dirty="0"/>
            <a:t>Видалення спостерігача не має ламати видавців</a:t>
          </a:r>
          <a:endParaRPr lang="en-US" sz="1900" kern="1200" dirty="0"/>
        </a:p>
      </dsp:txBody>
      <dsp:txXfrm>
        <a:off x="22246" y="1314771"/>
        <a:ext cx="11079439" cy="411223"/>
      </dsp:txXfrm>
    </dsp:sp>
    <dsp:sp modelId="{493AA530-83E8-460C-AD5D-D9F9596593B5}">
      <dsp:nvSpPr>
        <dsp:cNvPr id="0" name=""/>
        <dsp:cNvSpPr/>
      </dsp:nvSpPr>
      <dsp:spPr>
        <a:xfrm>
          <a:off x="0" y="1748240"/>
          <a:ext cx="11123931" cy="521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500" kern="1200" dirty="0"/>
            <a:t>Видалятись автоматично у деструкторі спостерігача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 dirty="0">
              <a:sym typeface="Wingdings" panose="05000000000000000000" pitchFamily="2" charset="2"/>
            </a:rPr>
            <a:t> </a:t>
          </a:r>
          <a:r>
            <a:rPr lang="en-US" sz="1500" kern="1200" dirty="0"/>
            <a:t>Smart pointers </a:t>
          </a:r>
          <a:r>
            <a:rPr lang="en-US" sz="1500" kern="1200" dirty="0">
              <a:sym typeface="Wingdings" panose="05000000000000000000" pitchFamily="2" charset="2"/>
            </a:rPr>
            <a:t></a:t>
          </a:r>
          <a:endParaRPr lang="en-US" sz="1500" kern="1200" dirty="0"/>
        </a:p>
      </dsp:txBody>
      <dsp:txXfrm>
        <a:off x="0" y="1748240"/>
        <a:ext cx="11123931" cy="5211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11299"/>
          <a:ext cx="11123931" cy="575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uk-UA" sz="2400" kern="1200" dirty="0"/>
            <a:t>А</a:t>
          </a:r>
          <a:r>
            <a:rPr lang="en-US" sz="2400" kern="1200" dirty="0" err="1"/>
            <a:t>бстракція</a:t>
          </a:r>
          <a:r>
            <a:rPr lang="uk-UA" sz="2400" kern="1200" dirty="0"/>
            <a:t> роздільна на два </a:t>
          </a:r>
          <a:r>
            <a:rPr lang="en-US" sz="2400" kern="1200" dirty="0" err="1"/>
            <a:t>аспекти</a:t>
          </a:r>
          <a:endParaRPr lang="en-US" sz="2400" kern="1200" dirty="0"/>
        </a:p>
      </dsp:txBody>
      <dsp:txXfrm>
        <a:off x="28114" y="39413"/>
        <a:ext cx="11067703" cy="519700"/>
      </dsp:txXfrm>
    </dsp:sp>
    <dsp:sp modelId="{D1D6C35F-973F-4561-BE3A-A0AF9BD15444}">
      <dsp:nvSpPr>
        <dsp:cNvPr id="0" name=""/>
        <dsp:cNvSpPr/>
      </dsp:nvSpPr>
      <dsp:spPr>
        <a:xfrm>
          <a:off x="0" y="587227"/>
          <a:ext cx="11123931" cy="6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Один аспект залежить від іншого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Інкапсуляція цих аспектів в окремі класи дозволяє </a:t>
          </a:r>
          <a:r>
            <a:rPr lang="en-US" sz="1800" kern="1200" dirty="0" err="1"/>
            <a:t>варіювати</a:t>
          </a:r>
          <a:r>
            <a:rPr lang="en-US" sz="1800" kern="1200" dirty="0"/>
            <a:t> </a:t>
          </a:r>
          <a:r>
            <a:rPr lang="en-US" sz="1800" kern="1200" dirty="0" err="1"/>
            <a:t>та</a:t>
          </a:r>
          <a:r>
            <a:rPr lang="en-US" sz="1800" kern="1200" dirty="0"/>
            <a:t> </a:t>
          </a:r>
          <a:r>
            <a:rPr lang="uk-UA" sz="1800" kern="1200" dirty="0" err="1"/>
            <a:t>перв</a:t>
          </a:r>
          <a:r>
            <a:rPr lang="en-US" sz="1800" kern="1200" dirty="0" err="1"/>
            <a:t>икористовувати</a:t>
          </a:r>
          <a:r>
            <a:rPr lang="en-US" sz="1800" kern="1200" dirty="0"/>
            <a:t> </a:t>
          </a:r>
          <a:r>
            <a:rPr lang="en-US" sz="1800" kern="1200" dirty="0" err="1"/>
            <a:t>їх</a:t>
          </a:r>
          <a:r>
            <a:rPr lang="en-US" sz="1800" kern="1200" dirty="0"/>
            <a:t> </a:t>
          </a:r>
          <a:r>
            <a:rPr lang="en-US" sz="1800" kern="1200" dirty="0" err="1"/>
            <a:t>незалежно</a:t>
          </a:r>
          <a:endParaRPr lang="en-US" sz="1800" kern="1200" dirty="0"/>
        </a:p>
      </dsp:txBody>
      <dsp:txXfrm>
        <a:off x="0" y="587227"/>
        <a:ext cx="11123931" cy="605474"/>
      </dsp:txXfrm>
    </dsp:sp>
    <dsp:sp modelId="{3ED0BA4A-F8A6-4BC4-8839-7A5D930780C2}">
      <dsp:nvSpPr>
        <dsp:cNvPr id="0" name=""/>
        <dsp:cNvSpPr/>
      </dsp:nvSpPr>
      <dsp:spPr>
        <a:xfrm>
          <a:off x="0" y="1192702"/>
          <a:ext cx="11123931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З</a:t>
          </a:r>
          <a:r>
            <a:rPr lang="en-US" sz="2400" kern="1200" dirty="0" err="1"/>
            <a:t>міна</a:t>
          </a:r>
          <a:r>
            <a:rPr lang="en-US" sz="2400" kern="1200" dirty="0"/>
            <a:t> </a:t>
          </a:r>
          <a:r>
            <a:rPr lang="uk-UA" sz="2400" kern="1200" dirty="0"/>
            <a:t>у </a:t>
          </a:r>
          <a:r>
            <a:rPr lang="en-US" sz="2400" kern="1200" dirty="0" err="1"/>
            <a:t>одно</a:t>
          </a:r>
          <a:r>
            <a:rPr lang="uk-UA" sz="2400" kern="1200" dirty="0"/>
            <a:t>му </a:t>
          </a:r>
          <a:r>
            <a:rPr lang="en-US" sz="2400" kern="1200" dirty="0" err="1"/>
            <a:t>об’єкт</a:t>
          </a:r>
          <a:r>
            <a:rPr lang="uk-UA" sz="2400" kern="1200" dirty="0"/>
            <a:t>і </a:t>
          </a:r>
          <a:r>
            <a:rPr lang="en-US" sz="2400" kern="1200" dirty="0" err="1"/>
            <a:t>вимагає</a:t>
          </a:r>
          <a:r>
            <a:rPr lang="en-US" sz="2400" kern="1200" dirty="0"/>
            <a:t> </a:t>
          </a:r>
          <a:r>
            <a:rPr lang="en-US" sz="2400" kern="1200" dirty="0" err="1"/>
            <a:t>зміни</a:t>
          </a:r>
          <a:r>
            <a:rPr lang="en-US" sz="2400" kern="1200" dirty="0"/>
            <a:t> </a:t>
          </a:r>
          <a:r>
            <a:rPr lang="uk-UA" sz="2400" kern="1200" dirty="0"/>
            <a:t>багатьох </a:t>
          </a:r>
          <a:r>
            <a:rPr lang="en-US" sz="2400" kern="1200" dirty="0" err="1"/>
            <a:t>інших</a:t>
          </a:r>
          <a:endParaRPr lang="en-US" sz="2400" kern="1200" dirty="0"/>
        </a:p>
      </dsp:txBody>
      <dsp:txXfrm>
        <a:off x="28215" y="1220917"/>
        <a:ext cx="11067501" cy="521550"/>
      </dsp:txXfrm>
    </dsp:sp>
    <dsp:sp modelId="{C2AC4CEA-7B01-44E3-8B55-61F1B70D4355}">
      <dsp:nvSpPr>
        <dsp:cNvPr id="0" name=""/>
        <dsp:cNvSpPr/>
      </dsp:nvSpPr>
      <dsp:spPr>
        <a:xfrm>
          <a:off x="0" y="1770682"/>
          <a:ext cx="11123931" cy="6054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Ви заздалегідь не знаєте, скільки об’єктів треба оновити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Ви хочете </a:t>
          </a:r>
          <a:r>
            <a:rPr lang="uk-UA" sz="1800" kern="1200" dirty="0" err="1"/>
            <a:t>динамічно</a:t>
          </a:r>
          <a:r>
            <a:rPr lang="uk-UA" sz="1800" kern="1200" dirty="0"/>
            <a:t> їх реєструвати на оновлення під час виконання програми</a:t>
          </a:r>
          <a:endParaRPr lang="en-US" sz="1800" kern="1200" dirty="0"/>
        </a:p>
      </dsp:txBody>
      <dsp:txXfrm>
        <a:off x="0" y="1770682"/>
        <a:ext cx="11123931" cy="605474"/>
      </dsp:txXfrm>
    </dsp:sp>
    <dsp:sp modelId="{C12568ED-6D62-427D-9929-D461B90B3BC5}">
      <dsp:nvSpPr>
        <dsp:cNvPr id="0" name=""/>
        <dsp:cNvSpPr/>
      </dsp:nvSpPr>
      <dsp:spPr>
        <a:xfrm>
          <a:off x="0" y="2376157"/>
          <a:ext cx="11123931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О</a:t>
          </a:r>
          <a:r>
            <a:rPr lang="en-US" sz="2400" kern="1200" dirty="0" err="1"/>
            <a:t>б’єкт</a:t>
          </a:r>
          <a:r>
            <a:rPr lang="en-US" sz="2400" kern="1200" dirty="0"/>
            <a:t> </a:t>
          </a:r>
          <a:r>
            <a:rPr lang="en-US" sz="2400" kern="1200" dirty="0" err="1"/>
            <a:t>повинен</a:t>
          </a:r>
          <a:r>
            <a:rPr lang="en-US" sz="2400" kern="1200" dirty="0"/>
            <a:t> </a:t>
          </a:r>
          <a:r>
            <a:rPr lang="en-US" sz="2400" kern="1200" dirty="0" err="1"/>
            <a:t>мати</a:t>
          </a:r>
          <a:r>
            <a:rPr lang="en-US" sz="2400" kern="1200" dirty="0"/>
            <a:t> </a:t>
          </a:r>
          <a:r>
            <a:rPr lang="en-US" sz="2400" kern="1200" dirty="0" err="1"/>
            <a:t>можливість</a:t>
          </a:r>
          <a:r>
            <a:rPr lang="en-US" sz="2400" kern="1200" dirty="0"/>
            <a:t> </a:t>
          </a:r>
          <a:r>
            <a:rPr lang="en-US" sz="2400" kern="1200" dirty="0" err="1"/>
            <a:t>сповіщати</a:t>
          </a:r>
          <a:r>
            <a:rPr lang="en-US" sz="2400" kern="1200" dirty="0"/>
            <a:t> </a:t>
          </a:r>
          <a:r>
            <a:rPr lang="en-US" sz="2400" kern="1200" dirty="0" err="1"/>
            <a:t>інші</a:t>
          </a:r>
          <a:r>
            <a:rPr lang="en-US" sz="2400" kern="1200" dirty="0"/>
            <a:t> </a:t>
          </a:r>
          <a:r>
            <a:rPr lang="en-US" sz="2400" kern="1200" dirty="0" err="1"/>
            <a:t>об’єкти</a:t>
          </a:r>
          <a:endParaRPr lang="en-US" sz="2400" kern="1200" dirty="0"/>
        </a:p>
      </dsp:txBody>
      <dsp:txXfrm>
        <a:off x="28215" y="2404372"/>
        <a:ext cx="11067501" cy="521550"/>
      </dsp:txXfrm>
    </dsp:sp>
    <dsp:sp modelId="{F131971E-76CF-4216-97AC-157B65BA0F85}">
      <dsp:nvSpPr>
        <dsp:cNvPr id="0" name=""/>
        <dsp:cNvSpPr/>
      </dsp:nvSpPr>
      <dsp:spPr>
        <a:xfrm>
          <a:off x="0" y="2954137"/>
          <a:ext cx="1112393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Ви</a:t>
          </a:r>
          <a:r>
            <a:rPr lang="uk-UA" sz="1800" kern="1200" baseline="0" dirty="0"/>
            <a:t> не хочете, щоб вони були сильно зв’язні</a:t>
          </a:r>
          <a:endParaRPr lang="en-US" sz="1800" kern="1200" dirty="0"/>
        </a:p>
      </dsp:txBody>
      <dsp:txXfrm>
        <a:off x="0" y="2954137"/>
        <a:ext cx="11123931" cy="430560"/>
      </dsp:txXfrm>
    </dsp:sp>
    <dsp:sp modelId="{24F1B126-F80D-4361-A8D8-6856524407BA}">
      <dsp:nvSpPr>
        <dsp:cNvPr id="0" name=""/>
        <dsp:cNvSpPr/>
      </dsp:nvSpPr>
      <dsp:spPr>
        <a:xfrm>
          <a:off x="0" y="3395997"/>
          <a:ext cx="11123931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MVC &amp; MVVM</a:t>
          </a:r>
        </a:p>
      </dsp:txBody>
      <dsp:txXfrm>
        <a:off x="28215" y="3424212"/>
        <a:ext cx="11067501" cy="5215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40005"/>
          <a:ext cx="11123931" cy="58234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Open/Closed </a:t>
          </a:r>
          <a:r>
            <a:rPr lang="uk-UA" sz="2400" kern="1200" dirty="0"/>
            <a:t>принцип</a:t>
          </a:r>
          <a:endParaRPr lang="en-US" sz="2400" kern="1200" dirty="0"/>
        </a:p>
      </dsp:txBody>
      <dsp:txXfrm>
        <a:off x="28427" y="68432"/>
        <a:ext cx="11067077" cy="525486"/>
      </dsp:txXfrm>
    </dsp:sp>
    <dsp:sp modelId="{D1D6C35F-973F-4561-BE3A-A0AF9BD15444}">
      <dsp:nvSpPr>
        <dsp:cNvPr id="0" name=""/>
        <dsp:cNvSpPr/>
      </dsp:nvSpPr>
      <dsp:spPr>
        <a:xfrm>
          <a:off x="0" y="622346"/>
          <a:ext cx="1112393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 Можна додавати зміни у похідних класах, не змінюючи вже написаний код</a:t>
          </a:r>
          <a:endParaRPr lang="en-US" sz="1800" kern="1200" dirty="0"/>
        </a:p>
      </dsp:txBody>
      <dsp:txXfrm>
        <a:off x="0" y="622346"/>
        <a:ext cx="11123931" cy="447120"/>
      </dsp:txXfrm>
    </dsp:sp>
    <dsp:sp modelId="{3ED0BA4A-F8A6-4BC4-8839-7A5D930780C2}">
      <dsp:nvSpPr>
        <dsp:cNvPr id="0" name=""/>
        <dsp:cNvSpPr/>
      </dsp:nvSpPr>
      <dsp:spPr>
        <a:xfrm>
          <a:off x="0" y="1069466"/>
          <a:ext cx="11123931" cy="584415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Динамічний зв’язок</a:t>
          </a:r>
          <a:endParaRPr lang="en-US" sz="2400" kern="1200" dirty="0"/>
        </a:p>
      </dsp:txBody>
      <dsp:txXfrm>
        <a:off x="28529" y="1097995"/>
        <a:ext cx="11066873" cy="527357"/>
      </dsp:txXfrm>
    </dsp:sp>
    <dsp:sp modelId="{C2AC4CEA-7B01-44E3-8B55-61F1B70D4355}">
      <dsp:nvSpPr>
        <dsp:cNvPr id="0" name=""/>
        <dsp:cNvSpPr/>
      </dsp:nvSpPr>
      <dsp:spPr>
        <a:xfrm>
          <a:off x="0" y="1653881"/>
          <a:ext cx="1112393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Можна реєструвати та видаляти спостерігачів у </a:t>
          </a:r>
          <a:r>
            <a:rPr lang="en-US" sz="1800" kern="1200" dirty="0"/>
            <a:t>run-time</a:t>
          </a:r>
        </a:p>
      </dsp:txBody>
      <dsp:txXfrm>
        <a:off x="0" y="1653881"/>
        <a:ext cx="11123931" cy="447120"/>
      </dsp:txXfrm>
    </dsp:sp>
    <dsp:sp modelId="{C12568ED-6D62-427D-9929-D461B90B3BC5}">
      <dsp:nvSpPr>
        <dsp:cNvPr id="0" name=""/>
        <dsp:cNvSpPr/>
      </dsp:nvSpPr>
      <dsp:spPr>
        <a:xfrm>
          <a:off x="0" y="2111298"/>
          <a:ext cx="11123931" cy="584415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Inversion of Control + </a:t>
          </a:r>
          <a:r>
            <a:rPr lang="uk-UA" sz="2400" kern="1200" dirty="0"/>
            <a:t>гнучкість</a:t>
          </a:r>
          <a:endParaRPr lang="en-US" sz="2400" kern="1200" dirty="0"/>
        </a:p>
      </dsp:txBody>
      <dsp:txXfrm>
        <a:off x="28529" y="2139827"/>
        <a:ext cx="11066873" cy="527357"/>
      </dsp:txXfrm>
    </dsp:sp>
    <dsp:sp modelId="{F131971E-76CF-4216-97AC-157B65BA0F85}">
      <dsp:nvSpPr>
        <dsp:cNvPr id="0" name=""/>
        <dsp:cNvSpPr/>
      </dsp:nvSpPr>
      <dsp:spPr>
        <a:xfrm>
          <a:off x="0" y="2685416"/>
          <a:ext cx="11123931" cy="614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Можемо визначити будь-який тип повідомлень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Є вибір серед різних моделей взаємодії між спостерігачем та видавцем</a:t>
          </a:r>
          <a:endParaRPr lang="en-US" sz="1800" kern="1200" dirty="0"/>
        </a:p>
      </dsp:txBody>
      <dsp:txXfrm>
        <a:off x="0" y="2685416"/>
        <a:ext cx="11123931" cy="614789"/>
      </dsp:txXfrm>
    </dsp:sp>
    <dsp:sp modelId="{9A3481F7-09AA-49BA-8886-63D61A91900D}">
      <dsp:nvSpPr>
        <dsp:cNvPr id="0" name=""/>
        <dsp:cNvSpPr/>
      </dsp:nvSpPr>
      <dsp:spPr>
        <a:xfrm>
          <a:off x="0" y="3300206"/>
          <a:ext cx="11123931" cy="584415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>
              <a:solidFill>
                <a:schemeClr val="bg1"/>
              </a:solidFill>
            </a:rPr>
            <a:t>Випадковий порядок оповіщення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8529" y="3328735"/>
        <a:ext cx="11066873" cy="527357"/>
      </dsp:txXfrm>
    </dsp:sp>
    <dsp:sp modelId="{B4460B78-0928-4376-AF9F-8929014E285C}">
      <dsp:nvSpPr>
        <dsp:cNvPr id="0" name=""/>
        <dsp:cNvSpPr/>
      </dsp:nvSpPr>
      <dsp:spPr>
        <a:xfrm>
          <a:off x="0" y="3884621"/>
          <a:ext cx="11123931" cy="4471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>
              <a:solidFill>
                <a:schemeClr val="tx1"/>
              </a:solidFill>
            </a:rPr>
            <a:t>Залежить від реалізації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3884621"/>
        <a:ext cx="11123931" cy="447120"/>
      </dsp:txXfrm>
    </dsp:sp>
    <dsp:sp modelId="{604A0946-4915-4EBF-9DE9-0ECAABEB7B6E}">
      <dsp:nvSpPr>
        <dsp:cNvPr id="0" name=""/>
        <dsp:cNvSpPr/>
      </dsp:nvSpPr>
      <dsp:spPr>
        <a:xfrm>
          <a:off x="0" y="4331741"/>
          <a:ext cx="11123931" cy="584415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>
              <a:solidFill>
                <a:schemeClr val="bg1"/>
              </a:solidFill>
            </a:rPr>
            <a:t>Важкість у реалізації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28529" y="4360270"/>
        <a:ext cx="11066873" cy="527357"/>
      </dsp:txXfrm>
    </dsp:sp>
    <dsp:sp modelId="{E3B50008-31B4-46C6-9562-8ABE3663403D}">
      <dsp:nvSpPr>
        <dsp:cNvPr id="0" name=""/>
        <dsp:cNvSpPr/>
      </dsp:nvSpPr>
      <dsp:spPr>
        <a:xfrm>
          <a:off x="0" y="4916156"/>
          <a:ext cx="11123931" cy="44712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>
              <a:solidFill>
                <a:schemeClr val="tx1"/>
              </a:solidFill>
            </a:rPr>
            <a:t>Прості варіанти хоч і гнучкі, але не дають гарантій працездатності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4916156"/>
        <a:ext cx="11123931" cy="4471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A7ED2-A3B6-44CC-8941-203F6BAD76D0}">
      <dsp:nvSpPr>
        <dsp:cNvPr id="0" name=""/>
        <dsp:cNvSpPr/>
      </dsp:nvSpPr>
      <dsp:spPr>
        <a:xfrm>
          <a:off x="0" y="63504"/>
          <a:ext cx="11123931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Chain of Responsibility</a:t>
          </a:r>
        </a:p>
      </dsp:txBody>
      <dsp:txXfrm>
        <a:off x="30442" y="93946"/>
        <a:ext cx="11063047" cy="562726"/>
      </dsp:txXfrm>
    </dsp:sp>
    <dsp:sp modelId="{73E12260-A79E-4732-84E9-8EE3BECEAC9A}">
      <dsp:nvSpPr>
        <dsp:cNvPr id="0" name=""/>
        <dsp:cNvSpPr/>
      </dsp:nvSpPr>
      <dsp:spPr>
        <a:xfrm>
          <a:off x="0" y="687114"/>
          <a:ext cx="1112393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При реалізації зберігання спостерігачів як зв’язний список</a:t>
          </a:r>
          <a:endParaRPr lang="en-US" sz="2000" kern="1200" dirty="0"/>
        </a:p>
      </dsp:txBody>
      <dsp:txXfrm>
        <a:off x="0" y="687114"/>
        <a:ext cx="11123931" cy="430560"/>
      </dsp:txXfrm>
    </dsp:sp>
    <dsp:sp modelId="{318CDA01-2615-4E0D-B097-450FDF7362EF}">
      <dsp:nvSpPr>
        <dsp:cNvPr id="0" name=""/>
        <dsp:cNvSpPr/>
      </dsp:nvSpPr>
      <dsp:spPr>
        <a:xfrm>
          <a:off x="0" y="1117674"/>
          <a:ext cx="11123931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Template Method</a:t>
          </a:r>
        </a:p>
      </dsp:txBody>
      <dsp:txXfrm>
        <a:off x="30442" y="1148116"/>
        <a:ext cx="11063047" cy="562726"/>
      </dsp:txXfrm>
    </dsp:sp>
    <dsp:sp modelId="{060D5E96-E4EE-4D13-A1FB-79BFD9C6A3C6}">
      <dsp:nvSpPr>
        <dsp:cNvPr id="0" name=""/>
        <dsp:cNvSpPr/>
      </dsp:nvSpPr>
      <dsp:spPr>
        <a:xfrm>
          <a:off x="0" y="1741284"/>
          <a:ext cx="1112393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 </a:t>
          </a:r>
          <a:r>
            <a:rPr lang="uk-UA" sz="2000" kern="1200" dirty="0"/>
            <a:t>Коли треба застосувати зміни у похідному класі і лише після цього запустити оновлення</a:t>
          </a:r>
          <a:endParaRPr lang="en-US" sz="2000" kern="1200" dirty="0"/>
        </a:p>
      </dsp:txBody>
      <dsp:txXfrm>
        <a:off x="0" y="1741284"/>
        <a:ext cx="11123931" cy="430560"/>
      </dsp:txXfrm>
    </dsp:sp>
    <dsp:sp modelId="{C6842917-BFE0-47F9-911D-1D0649B575D6}">
      <dsp:nvSpPr>
        <dsp:cNvPr id="0" name=""/>
        <dsp:cNvSpPr/>
      </dsp:nvSpPr>
      <dsp:spPr>
        <a:xfrm>
          <a:off x="0" y="2171844"/>
          <a:ext cx="11123931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Mediator</a:t>
          </a:r>
        </a:p>
      </dsp:txBody>
      <dsp:txXfrm>
        <a:off x="30442" y="2202286"/>
        <a:ext cx="11063047" cy="562726"/>
      </dsp:txXfrm>
    </dsp:sp>
    <dsp:sp modelId="{56AAD3EC-1DC5-4A97-97D4-D1CF35578975}">
      <dsp:nvSpPr>
        <dsp:cNvPr id="0" name=""/>
        <dsp:cNvSpPr/>
      </dsp:nvSpPr>
      <dsp:spPr>
        <a:xfrm>
          <a:off x="0" y="2795454"/>
          <a:ext cx="11123931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Реалізація через </a:t>
          </a:r>
          <a:r>
            <a:rPr lang="en-US" sz="2000" kern="1200" dirty="0" err="1"/>
            <a:t>ChangeManager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000" kern="1200" dirty="0"/>
            <a:t>Різниця з </a:t>
          </a:r>
          <a:r>
            <a:rPr lang="en-US" sz="2000" kern="1200" dirty="0"/>
            <a:t>Observer: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Mediator – </a:t>
          </a:r>
          <a:r>
            <a:rPr lang="uk-UA" sz="2000" kern="1200" dirty="0" err="1"/>
            <a:t>інкапсулює</a:t>
          </a:r>
          <a:r>
            <a:rPr lang="uk-UA" sz="2000" kern="1200" dirty="0"/>
            <a:t> зв’язки, </a:t>
          </a:r>
          <a:r>
            <a:rPr lang="en-US" sz="2000" kern="1200" dirty="0"/>
            <a:t>Observer – </a:t>
          </a:r>
          <a:r>
            <a:rPr lang="uk-UA" sz="2000" kern="1200" dirty="0"/>
            <a:t>визначає динамічний зв’язок один до багатьох</a:t>
          </a:r>
          <a:endParaRPr lang="en-US" sz="2000" kern="1200" dirty="0"/>
        </a:p>
      </dsp:txBody>
      <dsp:txXfrm>
        <a:off x="0" y="2795454"/>
        <a:ext cx="11123931" cy="1049490"/>
      </dsp:txXfrm>
    </dsp:sp>
    <dsp:sp modelId="{D6007406-83EE-4DB5-9AA2-C758DF81A3F2}">
      <dsp:nvSpPr>
        <dsp:cNvPr id="0" name=""/>
        <dsp:cNvSpPr/>
      </dsp:nvSpPr>
      <dsp:spPr>
        <a:xfrm>
          <a:off x="0" y="3844944"/>
          <a:ext cx="11123931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Singleton</a:t>
          </a:r>
        </a:p>
      </dsp:txBody>
      <dsp:txXfrm>
        <a:off x="30442" y="3875386"/>
        <a:ext cx="11063047" cy="562726"/>
      </dsp:txXfrm>
    </dsp:sp>
    <dsp:sp modelId="{607792FA-8A8D-465D-A4B0-7240C2C21876}">
      <dsp:nvSpPr>
        <dsp:cNvPr id="0" name=""/>
        <dsp:cNvSpPr/>
      </dsp:nvSpPr>
      <dsp:spPr>
        <a:xfrm>
          <a:off x="0" y="4468554"/>
          <a:ext cx="1112393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ChangeManager</a:t>
          </a:r>
          <a:r>
            <a:rPr lang="en-US" sz="2000" kern="1200" dirty="0"/>
            <a:t> </a:t>
          </a:r>
          <a:r>
            <a:rPr lang="uk-UA" sz="2000" kern="1200" dirty="0"/>
            <a:t>зазвичай буде єдиним на всю програму</a:t>
          </a:r>
          <a:endParaRPr lang="en-US" sz="2000" kern="1200" dirty="0"/>
        </a:p>
      </dsp:txBody>
      <dsp:txXfrm>
        <a:off x="0" y="4468554"/>
        <a:ext cx="11123931" cy="430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A7ED2-A3B6-44CC-8941-203F6BAD76D0}">
      <dsp:nvSpPr>
        <dsp:cNvPr id="0" name=""/>
        <dsp:cNvSpPr/>
      </dsp:nvSpPr>
      <dsp:spPr>
        <a:xfrm>
          <a:off x="0" y="9369"/>
          <a:ext cx="5956167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Контекст</a:t>
          </a:r>
          <a:endParaRPr lang="en-US" sz="3000" kern="1200" dirty="0"/>
        </a:p>
      </dsp:txBody>
      <dsp:txXfrm>
        <a:off x="35125" y="44494"/>
        <a:ext cx="5885917" cy="649299"/>
      </dsp:txXfrm>
    </dsp:sp>
    <dsp:sp modelId="{73E12260-A79E-4732-84E9-8EE3BECEAC9A}">
      <dsp:nvSpPr>
        <dsp:cNvPr id="0" name=""/>
        <dsp:cNvSpPr/>
      </dsp:nvSpPr>
      <dsp:spPr>
        <a:xfrm>
          <a:off x="0" y="728919"/>
          <a:ext cx="5956167" cy="1831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10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/>
            <a:t>Визначає інтерфейс, цікавий клієнтам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 err="1"/>
            <a:t>Агрегує</a:t>
          </a:r>
          <a:r>
            <a:rPr lang="uk-UA" sz="2300" kern="1200" dirty="0"/>
            <a:t> об’єкт стану, якому делегує увесь «мінливий» функціонал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/>
            <a:t>Має метод для зміни стану, який зазвичай викликатимуть об’єкти-стани</a:t>
          </a:r>
          <a:endParaRPr lang="en-US" sz="2300" kern="1200" dirty="0"/>
        </a:p>
      </dsp:txBody>
      <dsp:txXfrm>
        <a:off x="0" y="728919"/>
        <a:ext cx="5956167" cy="1831950"/>
      </dsp:txXfrm>
    </dsp:sp>
    <dsp:sp modelId="{318CDA01-2615-4E0D-B097-450FDF7362EF}">
      <dsp:nvSpPr>
        <dsp:cNvPr id="0" name=""/>
        <dsp:cNvSpPr/>
      </dsp:nvSpPr>
      <dsp:spPr>
        <a:xfrm>
          <a:off x="0" y="2560869"/>
          <a:ext cx="5956167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Стан</a:t>
          </a:r>
          <a:endParaRPr lang="en-US" sz="3000" kern="1200" dirty="0"/>
        </a:p>
      </dsp:txBody>
      <dsp:txXfrm>
        <a:off x="35125" y="2595994"/>
        <a:ext cx="5885917" cy="649299"/>
      </dsp:txXfrm>
    </dsp:sp>
    <dsp:sp modelId="{060D5E96-E4EE-4D13-A1FB-79BFD9C6A3C6}">
      <dsp:nvSpPr>
        <dsp:cNvPr id="0" name=""/>
        <dsp:cNvSpPr/>
      </dsp:nvSpPr>
      <dsp:spPr>
        <a:xfrm>
          <a:off x="0" y="3280419"/>
          <a:ext cx="5956167" cy="729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10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/>
            <a:t> Визначає інтерфейс, який </a:t>
          </a:r>
          <a:r>
            <a:rPr lang="uk-UA" sz="2300" kern="1200" dirty="0" err="1"/>
            <a:t>інкапсулює</a:t>
          </a:r>
          <a:r>
            <a:rPr lang="uk-UA" sz="2300" kern="1200" dirty="0"/>
            <a:t> поведінку, пов’язану з конкретним станом</a:t>
          </a:r>
          <a:endParaRPr lang="en-US" sz="2300" kern="1200" dirty="0"/>
        </a:p>
      </dsp:txBody>
      <dsp:txXfrm>
        <a:off x="0" y="3280419"/>
        <a:ext cx="5956167" cy="729675"/>
      </dsp:txXfrm>
    </dsp:sp>
    <dsp:sp modelId="{C6842917-BFE0-47F9-911D-1D0649B575D6}">
      <dsp:nvSpPr>
        <dsp:cNvPr id="0" name=""/>
        <dsp:cNvSpPr/>
      </dsp:nvSpPr>
      <dsp:spPr>
        <a:xfrm>
          <a:off x="0" y="4010094"/>
          <a:ext cx="5956167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000" kern="1200" dirty="0"/>
            <a:t>Конкретні стани</a:t>
          </a:r>
          <a:endParaRPr lang="en-US" sz="3000" kern="1200" dirty="0"/>
        </a:p>
      </dsp:txBody>
      <dsp:txXfrm>
        <a:off x="35125" y="4045219"/>
        <a:ext cx="5885917" cy="649299"/>
      </dsp:txXfrm>
    </dsp:sp>
    <dsp:sp modelId="{56AAD3EC-1DC5-4A97-97D4-D1CF35578975}">
      <dsp:nvSpPr>
        <dsp:cNvPr id="0" name=""/>
        <dsp:cNvSpPr/>
      </dsp:nvSpPr>
      <dsp:spPr>
        <a:xfrm>
          <a:off x="0" y="4729644"/>
          <a:ext cx="5956167" cy="791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9108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/>
            <a:t>Реалізують методи інтерфейсу стану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2300" kern="1200" dirty="0"/>
            <a:t>Визначають зв’язки між станами</a:t>
          </a:r>
          <a:endParaRPr lang="en-US" sz="2300" kern="1200" dirty="0"/>
        </a:p>
      </dsp:txBody>
      <dsp:txXfrm>
        <a:off x="0" y="4729644"/>
        <a:ext cx="5956167" cy="7917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17649"/>
          <a:ext cx="11123931" cy="93267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400" kern="1200" dirty="0" err="1"/>
            <a:t>Поведінка</a:t>
          </a:r>
          <a:r>
            <a:rPr lang="ru-RU" sz="2400" kern="1200" dirty="0"/>
            <a:t> </a:t>
          </a:r>
          <a:r>
            <a:rPr lang="ru-RU" sz="2400" kern="1200" dirty="0" err="1"/>
            <a:t>об'єкта</a:t>
          </a:r>
          <a:r>
            <a:rPr lang="ru-RU" sz="2400" kern="1200" dirty="0"/>
            <a:t> </a:t>
          </a:r>
          <a:r>
            <a:rPr lang="ru-RU" sz="2400" kern="1200" dirty="0" err="1"/>
            <a:t>залежить</a:t>
          </a:r>
          <a:r>
            <a:rPr lang="ru-RU" sz="2400" kern="1200" dirty="0"/>
            <a:t> </a:t>
          </a:r>
          <a:r>
            <a:rPr lang="ru-RU" sz="2400" kern="1200" dirty="0" err="1"/>
            <a:t>від</a:t>
          </a:r>
          <a:r>
            <a:rPr lang="ru-RU" sz="2400" kern="1200" dirty="0"/>
            <a:t> </a:t>
          </a:r>
          <a:r>
            <a:rPr lang="ru-RU" sz="2400" kern="1200" dirty="0" err="1"/>
            <a:t>його</a:t>
          </a:r>
          <a:r>
            <a:rPr lang="ru-RU" sz="2400" kern="1200" dirty="0"/>
            <a:t> стану</a:t>
          </a:r>
          <a:endParaRPr lang="en-US" sz="2400" kern="1200" dirty="0"/>
        </a:p>
      </dsp:txBody>
      <dsp:txXfrm>
        <a:off x="45530" y="63179"/>
        <a:ext cx="11032871" cy="841617"/>
      </dsp:txXfrm>
    </dsp:sp>
    <dsp:sp modelId="{D1D6C35F-973F-4561-BE3A-A0AF9BD15444}">
      <dsp:nvSpPr>
        <dsp:cNvPr id="0" name=""/>
        <dsp:cNvSpPr/>
      </dsp:nvSpPr>
      <dsp:spPr>
        <a:xfrm>
          <a:off x="0" y="950327"/>
          <a:ext cx="1112393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Можна виділити інтерфейс, який залежить від стану, в окремий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Можемо</a:t>
          </a:r>
          <a:r>
            <a:rPr lang="en-US" sz="1800" kern="1200" dirty="0"/>
            <a:t> </a:t>
          </a:r>
          <a:r>
            <a:rPr lang="ru-RU" sz="1800" kern="1200" dirty="0" err="1"/>
            <a:t>змінювати</a:t>
          </a:r>
          <a:r>
            <a:rPr lang="ru-RU" sz="1800" kern="1200" dirty="0"/>
            <a:t> свою </a:t>
          </a:r>
          <a:r>
            <a:rPr lang="ru-RU" sz="1800" kern="1200" dirty="0" err="1"/>
            <a:t>поведінку</a:t>
          </a:r>
          <a:r>
            <a:rPr lang="ru-RU" sz="1800" kern="1200" dirty="0"/>
            <a:t> </a:t>
          </a:r>
          <a:r>
            <a:rPr lang="ru-RU" sz="1800" kern="1200" dirty="0" err="1"/>
            <a:t>під</a:t>
          </a:r>
          <a:r>
            <a:rPr lang="ru-RU" sz="1800" kern="1200" dirty="0"/>
            <a:t> час </a:t>
          </a:r>
          <a:r>
            <a:rPr lang="ru-RU" sz="1800" kern="1200" dirty="0" err="1"/>
            <a:t>виконання</a:t>
          </a:r>
          <a:r>
            <a:rPr lang="ru-RU" sz="1800" kern="1200" dirty="0"/>
            <a:t> </a:t>
          </a:r>
          <a:r>
            <a:rPr lang="ru-RU" sz="1800" kern="1200" dirty="0" err="1"/>
            <a:t>залежно</a:t>
          </a:r>
          <a:r>
            <a:rPr lang="ru-RU" sz="1800" kern="1200" dirty="0"/>
            <a:t> </a:t>
          </a:r>
          <a:r>
            <a:rPr lang="ru-RU" sz="1800" kern="1200" dirty="0" err="1"/>
            <a:t>від</a:t>
          </a:r>
          <a:r>
            <a:rPr lang="ru-RU" sz="1800" kern="1200" dirty="0"/>
            <a:t> </a:t>
          </a:r>
          <a:r>
            <a:rPr lang="ru-RU" sz="1800" kern="1200" err="1"/>
            <a:t>цього</a:t>
          </a:r>
          <a:r>
            <a:rPr lang="ru-RU" sz="1800" kern="1200"/>
            <a:t> стану</a:t>
          </a:r>
          <a:endParaRPr lang="en-US" sz="1800" kern="1200" dirty="0"/>
        </a:p>
      </dsp:txBody>
      <dsp:txXfrm>
        <a:off x="0" y="950327"/>
        <a:ext cx="11123931" cy="828000"/>
      </dsp:txXfrm>
    </dsp:sp>
    <dsp:sp modelId="{3ED0BA4A-F8A6-4BC4-8839-7A5D930780C2}">
      <dsp:nvSpPr>
        <dsp:cNvPr id="0" name=""/>
        <dsp:cNvSpPr/>
      </dsp:nvSpPr>
      <dsp:spPr>
        <a:xfrm>
          <a:off x="0" y="1778327"/>
          <a:ext cx="11123931" cy="936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kern="1200" dirty="0"/>
            <a:t>Операції мають великі складні умовні оператори, які залежать від стану об’єкта.</a:t>
          </a:r>
          <a:endParaRPr lang="en-US" sz="2400" kern="1200" dirty="0"/>
        </a:p>
      </dsp:txBody>
      <dsp:txXfrm>
        <a:off x="45692" y="1824019"/>
        <a:ext cx="11032547" cy="844616"/>
      </dsp:txXfrm>
    </dsp:sp>
    <dsp:sp modelId="{C2AC4CEA-7B01-44E3-8B55-61F1B70D4355}">
      <dsp:nvSpPr>
        <dsp:cNvPr id="0" name=""/>
        <dsp:cNvSpPr/>
      </dsp:nvSpPr>
      <dsp:spPr>
        <a:xfrm>
          <a:off x="0" y="2714327"/>
          <a:ext cx="11123931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3185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UA" sz="1800" kern="1200" dirty="0"/>
            <a:t>С</a:t>
          </a:r>
          <a:r>
            <a:rPr lang="uk-UA" sz="1800" kern="1200" dirty="0" err="1"/>
            <a:t>тан</a:t>
          </a:r>
          <a:r>
            <a:rPr lang="uk-UA" sz="1800" kern="1200" dirty="0"/>
            <a:t> зазвичай представлено однією або декількома пронумерованими константами </a:t>
          </a:r>
          <a:r>
            <a:rPr lang="en-US" sz="1800" kern="1200" dirty="0"/>
            <a:t>(</a:t>
          </a:r>
          <a:r>
            <a:rPr lang="en-US" sz="1800" kern="1200" dirty="0" err="1"/>
            <a:t>enum</a:t>
          </a:r>
          <a:r>
            <a:rPr lang="en-US" sz="1800" kern="1200" dirty="0"/>
            <a:t>)</a:t>
          </a:r>
          <a:r>
            <a:rPr lang="uk-UA" sz="1800" kern="1200" dirty="0"/>
            <a:t>.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Часто декілька операцій міститимуть ту саму умовну структуру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Шаблон </a:t>
          </a:r>
          <a:r>
            <a:rPr lang="en-US" sz="1800" kern="1200" dirty="0"/>
            <a:t>State </a:t>
          </a:r>
          <a:r>
            <a:rPr lang="uk-UA" sz="1800" kern="1200" dirty="0"/>
            <a:t>поміщає кожну гілку умовного виразу в окремий клас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uk-UA" sz="1800" kern="1200" dirty="0"/>
            <a:t>Це дає змогу розглядати стан контексту як </a:t>
          </a:r>
          <a:r>
            <a:rPr lang="ru-UA" sz="1800" kern="1200" dirty="0" err="1"/>
            <a:t>окремий</a:t>
          </a:r>
          <a:r>
            <a:rPr lang="ru-UA" sz="1800" kern="1200" dirty="0"/>
            <a:t> </a:t>
          </a:r>
          <a:r>
            <a:rPr lang="uk-UA" sz="1800" kern="1200" dirty="0"/>
            <a:t>об’єкт, який може мати свій незалежний стан</a:t>
          </a:r>
          <a:endParaRPr lang="en-US" sz="1800" kern="1200" dirty="0"/>
        </a:p>
      </dsp:txBody>
      <dsp:txXfrm>
        <a:off x="0" y="2714327"/>
        <a:ext cx="11123931" cy="1242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DCE07-0DDD-434C-9787-B857619466F2}">
      <dsp:nvSpPr>
        <dsp:cNvPr id="0" name=""/>
        <dsp:cNvSpPr/>
      </dsp:nvSpPr>
      <dsp:spPr>
        <a:xfrm>
          <a:off x="0" y="31127"/>
          <a:ext cx="11123931" cy="1193826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ru-RU" sz="2400" b="0" i="0" kern="1200" dirty="0" err="1"/>
            <a:t>Позбавляє</a:t>
          </a:r>
          <a:r>
            <a:rPr lang="ru-RU" sz="2400" b="0" i="0" kern="1200" dirty="0"/>
            <a:t> </a:t>
          </a:r>
          <a:r>
            <a:rPr lang="ru-RU" sz="2400" b="0" i="0" kern="1200" dirty="0" err="1"/>
            <a:t>від</a:t>
          </a:r>
          <a:r>
            <a:rPr lang="ru-RU" sz="2400" b="0" i="0" kern="1200" dirty="0"/>
            <a:t> </a:t>
          </a:r>
          <a:r>
            <a:rPr lang="ru-RU" sz="2400" b="0" i="0" kern="1200" dirty="0" err="1"/>
            <a:t>безлічі</a:t>
          </a:r>
          <a:r>
            <a:rPr lang="ru-RU" sz="2400" b="0" i="0" kern="1200" dirty="0"/>
            <a:t> великих </a:t>
          </a:r>
          <a:r>
            <a:rPr lang="ru-RU" sz="2400" b="0" i="0" kern="1200" dirty="0" err="1"/>
            <a:t>умовних</a:t>
          </a:r>
          <a:r>
            <a:rPr lang="ru-RU" sz="2400" b="0" i="0" kern="1200" dirty="0"/>
            <a:t> </a:t>
          </a:r>
          <a:r>
            <a:rPr lang="ru-RU" sz="2400" b="0" i="0" kern="1200" dirty="0" err="1"/>
            <a:t>операторів</a:t>
          </a:r>
          <a:r>
            <a:rPr lang="ru-RU" sz="2400" b="0" i="0" kern="1200" dirty="0"/>
            <a:t> </a:t>
          </a:r>
          <a:r>
            <a:rPr lang="ru-RU" sz="2400" b="0" i="0" kern="1200" dirty="0" err="1"/>
            <a:t>скінченного</a:t>
          </a:r>
          <a:r>
            <a:rPr lang="ru-RU" sz="2400" b="0" i="0" kern="1200" dirty="0"/>
            <a:t> автомату</a:t>
          </a:r>
        </a:p>
      </dsp:txBody>
      <dsp:txXfrm>
        <a:off x="58278" y="89405"/>
        <a:ext cx="11007375" cy="1077270"/>
      </dsp:txXfrm>
    </dsp:sp>
    <dsp:sp modelId="{3ED0BA4A-F8A6-4BC4-8839-7A5D930780C2}">
      <dsp:nvSpPr>
        <dsp:cNvPr id="0" name=""/>
        <dsp:cNvSpPr/>
      </dsp:nvSpPr>
      <dsp:spPr>
        <a:xfrm>
          <a:off x="0" y="1409274"/>
          <a:ext cx="11123931" cy="119808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 err="1"/>
            <a:t>Концентрує</a:t>
          </a:r>
          <a:r>
            <a:rPr lang="ru-RU" sz="2400" b="0" i="0" kern="1200" dirty="0"/>
            <a:t> в одному </a:t>
          </a:r>
          <a:r>
            <a:rPr lang="ru-RU" sz="2400" b="0" i="0" kern="1200" dirty="0" err="1"/>
            <a:t>місці</a:t>
          </a:r>
          <a:r>
            <a:rPr lang="ru-RU" sz="2400" b="0" i="0" kern="1200" dirty="0"/>
            <a:t> код, </a:t>
          </a:r>
          <a:r>
            <a:rPr lang="ru-RU" sz="2400" b="0" i="0" kern="1200" dirty="0" err="1"/>
            <a:t>пов’язаний</a:t>
          </a:r>
          <a:r>
            <a:rPr lang="ru-RU" sz="2400" b="0" i="0" kern="1200" dirty="0"/>
            <a:t> з </a:t>
          </a:r>
          <a:r>
            <a:rPr lang="ru-RU" sz="2400" b="0" i="0" kern="1200" dirty="0" err="1"/>
            <a:t>певним</a:t>
          </a:r>
          <a:r>
            <a:rPr lang="ru-RU" sz="2400" b="0" i="0" kern="1200" dirty="0"/>
            <a:t> станом.</a:t>
          </a:r>
          <a:endParaRPr lang="en-US" sz="2400" kern="1200" dirty="0"/>
        </a:p>
      </dsp:txBody>
      <dsp:txXfrm>
        <a:off x="58485" y="1467759"/>
        <a:ext cx="11006961" cy="1081110"/>
      </dsp:txXfrm>
    </dsp:sp>
    <dsp:sp modelId="{C12568ED-6D62-427D-9929-D461B90B3BC5}">
      <dsp:nvSpPr>
        <dsp:cNvPr id="0" name=""/>
        <dsp:cNvSpPr/>
      </dsp:nvSpPr>
      <dsp:spPr>
        <a:xfrm>
          <a:off x="0" y="2794761"/>
          <a:ext cx="11123931" cy="119808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400" b="0" i="0" kern="1200"/>
            <a:t>Спрощує код контексту.</a:t>
          </a:r>
          <a:endParaRPr lang="en-US" sz="2400" kern="1200" dirty="0"/>
        </a:p>
      </dsp:txBody>
      <dsp:txXfrm>
        <a:off x="58485" y="2853246"/>
        <a:ext cx="11006961" cy="1081110"/>
      </dsp:txXfrm>
    </dsp:sp>
    <dsp:sp modelId="{604A0946-4915-4EBF-9DE9-0ECAABEB7B6E}">
      <dsp:nvSpPr>
        <dsp:cNvPr id="0" name=""/>
        <dsp:cNvSpPr/>
      </dsp:nvSpPr>
      <dsp:spPr>
        <a:xfrm>
          <a:off x="0" y="4174074"/>
          <a:ext cx="11123931" cy="119808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 err="1"/>
            <a:t>Може</a:t>
          </a:r>
          <a:r>
            <a:rPr lang="ru-RU" sz="2400" b="0" i="0" kern="1200" dirty="0"/>
            <a:t> </a:t>
          </a:r>
          <a:r>
            <a:rPr lang="ru-RU" sz="2400" b="0" i="0" kern="1200" dirty="0" err="1"/>
            <a:t>невиправдано</a:t>
          </a:r>
          <a:r>
            <a:rPr lang="ru-RU" sz="2400" b="0" i="0" kern="1200" dirty="0"/>
            <a:t> </a:t>
          </a:r>
          <a:r>
            <a:rPr lang="ru-RU" sz="2400" b="0" i="0" kern="1200" dirty="0" err="1"/>
            <a:t>ускладнити</a:t>
          </a:r>
          <a:r>
            <a:rPr lang="ru-RU" sz="2400" b="0" i="0" kern="1200" dirty="0"/>
            <a:t> код, </a:t>
          </a:r>
          <a:r>
            <a:rPr lang="ru-RU" sz="2400" b="0" i="0" kern="1200" dirty="0" err="1"/>
            <a:t>якщо</a:t>
          </a:r>
          <a:r>
            <a:rPr lang="ru-RU" sz="2400" b="0" i="0" kern="1200" dirty="0"/>
            <a:t> </a:t>
          </a:r>
          <a:r>
            <a:rPr lang="ru-RU" sz="2400" b="0" i="0" kern="1200" dirty="0" err="1"/>
            <a:t>станів</a:t>
          </a:r>
          <a:r>
            <a:rPr lang="ru-RU" sz="2400" b="0" i="0" kern="1200" dirty="0"/>
            <a:t> мало, і вони </a:t>
          </a:r>
          <a:r>
            <a:rPr lang="ru-RU" sz="2400" b="0" i="0" kern="1200" dirty="0" err="1"/>
            <a:t>рідко</a:t>
          </a:r>
          <a:r>
            <a:rPr lang="ru-RU" sz="2400" b="0" i="0" kern="1200" dirty="0"/>
            <a:t> </a:t>
          </a:r>
          <a:r>
            <a:rPr lang="ru-RU" sz="2400" b="0" i="0" kern="1200" dirty="0" err="1"/>
            <a:t>змінюються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58485" y="4232559"/>
        <a:ext cx="11006961" cy="1081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51AAF-049F-48AE-8006-CC71670238FA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2909F-5703-46C9-89B9-D6A18150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3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8227-63C6-9957-0FF6-A6100E61C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F2158D-4A6F-BB6D-CDC0-97B09A2AC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07B23-B7BA-7E9F-21FB-269A38A21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47424-5176-42E4-9B88-B723CD548E00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8491-4C9B-A3C0-10D6-CC3AD924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6D9B0-3B4E-8100-CAA2-872ADAE1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‹#›</a:t>
            </a:fld>
            <a:r>
              <a:rPr lang="en-US" dirty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val="3008520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5FC10-1559-442A-221A-FDD36896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F9B3F-30A8-FF4C-D4EA-2E313223A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2638C-F230-42E1-441B-CAA6B11DF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2D24B-8B38-4A79-A254-283C6E545E24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C79C-7ACC-53B0-B74F-F5D07D6B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9E50D-F255-A5B0-3239-C3EEB3AE8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BB343-3B67-896E-EFC8-87ABF1917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FA87BE-3CE5-86C4-6744-D78E06D9A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C8A4D-6C8B-6429-2895-A9381B2D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4AD31-404B-4A51-8627-9F1789DF942C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D5F8D-AEC1-069A-A343-2EFE1FA8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7965-87EB-0574-8B70-877B75775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E5EEB-A856-28B6-56F8-EBC94E49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E1F47-1A3D-F57F-FBCB-E3AE5A6D5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5987A-E725-E20A-025F-1530358C6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889DF-24CA-4B10-92D3-540D8C215EB1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6A904-5903-D889-639A-3216AA7D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EF26B-7D12-1ABF-0500-EB0E2E6A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‹#›</a:t>
            </a:fld>
            <a:r>
              <a:rPr lang="en-US" dirty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val="227363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5579E-57BA-628D-5FE3-BE9DB67F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26AE3-E61A-1152-96DB-E23EE8B21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F8C72-FCED-FA24-211E-595228E7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3A11B-345D-4215-A276-CB58F0916F61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5A6B1-A9B7-C715-CED2-3C80ACAFA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6C1B1-093C-35AB-D06E-E76B0E69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1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98F7-A764-60E2-3D06-EDD5BBBA1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78A2-94F2-A638-3656-43B31F642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3ACF39-4359-693B-16D7-BFA8EECE2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41C67-11D9-8848-FCC4-9927C11F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7BF72-8B84-481F-937A-AC4791E656C4}" type="datetime1">
              <a:rPr lang="uk-UA" smtClean="0"/>
              <a:t>16.04.2023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33629-3355-3375-7351-348CD536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5EE4A-9149-9BA2-1CFD-7170873E1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16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0727-6160-78AD-1B17-344DB976D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A81F8-93DE-CC98-80E3-756815BFA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68771-5369-1D7E-BAE3-E7DA43CCD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CCCCD4-26DB-AF24-B4F1-6A5F85079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22921-1C6C-5461-ED3F-A51D3D879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0C996-E36E-30CE-9E44-B4FC2A6C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9B75-913A-481B-8643-B8D0968AC837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900CE1-7741-0BF0-5163-3C845E49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42D86F-B381-08F5-27E4-1E85C510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9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C3E4-E92C-810A-CBE2-38A48821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1BF673-91CE-4B6B-239B-0A6FEA8B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4BFF-39A2-46FC-AE60-6E5F63A668E3}" type="datetime1">
              <a:rPr lang="uk-UA" smtClean="0"/>
              <a:t>16.04.2023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B6A3D-FE74-E817-60E0-5915B9AB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1C464-D1EB-1546-E319-08588689F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81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8EB20-0F3F-351B-C0AB-84D05D61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80EAD-EC1A-4895-863C-58C7A86F2F5E}" type="datetime1">
              <a:rPr lang="uk-UA" smtClean="0"/>
              <a:t>16.04.2023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CE7A3-B83B-31EB-F4CA-E72E15780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50B00-3799-B4E0-DACA-3D022AF6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0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CD09-0C5B-7855-0901-C3B03435F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43AF-8762-7655-A07D-5752012E3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59DDD2-08EC-94EC-669B-DE5EE99AF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B7B4B-B8D2-76BF-0191-A567A4D9E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19355-3BFF-4F0A-B7F7-F6813FCA7F8D}" type="datetime1">
              <a:rPr lang="uk-UA" smtClean="0"/>
              <a:t>16.04.2023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3C29-6CAD-2A58-0AA4-BC0C69FE8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3B76B-AF1A-461B-D091-B2675496E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3C81-3062-D9F3-C669-E0C595548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6743F-6677-3650-2D34-7AA33229D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9F5F2-B507-0E07-C7F6-086E79F0B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BDB0-312D-957C-5770-C18B9D3B4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9370C-14CD-435A-AEDD-8A0CA8F25A14}" type="datetime1">
              <a:rPr lang="uk-UA" smtClean="0"/>
              <a:t>16.04.2023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3A6FF-DDFA-5EA2-EC73-972DB25DC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BDAC7-7BFF-2321-DE61-D01948B0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3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3A55D-A2DC-9D90-D699-EEE31BC7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21D81-2613-F276-B5FA-155DFFC2D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246E6-2603-353E-BA76-AA2736EB5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8E03F-9E50-40DE-B73C-024101DDC052}" type="datetime1">
              <a:rPr lang="uk-UA" smtClean="0"/>
              <a:t>16.04.2023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A5B69-5570-18B2-1E08-841BFA6C4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D43E9-9A0F-A9C8-BA85-232ADB2EC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A7C26-FD2B-4D0C-A94A-BA83458819D5}" type="slidenum">
              <a:rPr lang="en-US" smtClean="0"/>
              <a:pPr/>
              <a:t>‹#›</a:t>
            </a:fld>
            <a:r>
              <a:rPr lang="en-US" dirty="0"/>
              <a:t>/62</a:t>
            </a:r>
          </a:p>
        </p:txBody>
      </p:sp>
    </p:spTree>
    <p:extLst>
      <p:ext uri="{BB962C8B-B14F-4D97-AF65-F5344CB8AC3E}">
        <p14:creationId xmlns:p14="http://schemas.microsoft.com/office/powerpoint/2010/main" val="1568430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l42/cpp_software_desig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gl42/cpp_software_desig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gl42/cpp_software_desig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vVQpIy6zc&amp;ab_channel=CppNow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auer.org/stuff/a_deeper_look_at_signals_and_slots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gl42/cpp_software_design" TargetMode="External"/><Relationship Id="rId3" Type="http://schemas.openxmlformats.org/officeDocument/2006/relationships/hyperlink" Target="https://www.youtube.com/watch?v=0rmwpOBjMYU&amp;ab_channel=BradleySward" TargetMode="External"/><Relationship Id="rId7" Type="http://schemas.openxmlformats.org/officeDocument/2006/relationships/hyperlink" Target="https://github.com/boostcon/cppnow_presentations_2016/tree/master/01_wednesday/thread_safe_observer_pattern_youre_doing_it_wrong" TargetMode="External"/><Relationship Id="rId2" Type="http://schemas.openxmlformats.org/officeDocument/2006/relationships/hyperlink" Target="https://refactoring.guru/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odernescpp.com/index.php/the-observer-pattern" TargetMode="External"/><Relationship Id="rId5" Type="http://schemas.openxmlformats.org/officeDocument/2006/relationships/hyperlink" Target="https://www.youtube.com/watch?v=RVvVQpIy6zc&amp;ab_channel=CppNow" TargetMode="External"/><Relationship Id="rId4" Type="http://schemas.openxmlformats.org/officeDocument/2006/relationships/hyperlink" Target="http://www.vishalchovatiya.com/state-design-pattern-in-modern-cpp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94B4D-48D0-9AF2-BC16-ACFCC5DAB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Observer &amp;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852FC-6DD0-B1D7-88D4-60A9130455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err="1"/>
              <a:t>Клепацький</a:t>
            </a:r>
            <a:r>
              <a:rPr lang="uk-UA" dirty="0"/>
              <a:t> Олег, ІПЗ-</a:t>
            </a:r>
            <a:r>
              <a:rPr lang="en-US" dirty="0"/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1393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6E8EE8-CD53-B529-0DCF-3DEFB6BDE6C7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7584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Зберігання спостерігачів</a:t>
            </a:r>
            <a:endParaRPr lang="en-US" sz="36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5E5F64B-3D7A-9D4A-1844-81FAE444D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5506112"/>
              </p:ext>
            </p:extLst>
          </p:nvPr>
        </p:nvGraphicFramePr>
        <p:xfrm>
          <a:off x="534034" y="1100831"/>
          <a:ext cx="11123932" cy="231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A linked list of Observers. Each has a next_ field pointing to the next one. A Subject has a head_ pointing to the first Observer.">
            <a:extLst>
              <a:ext uri="{FF2B5EF4-FFF2-40B4-BE49-F238E27FC236}">
                <a16:creationId xmlns:a16="http://schemas.microsoft.com/office/drawing/2014/main" id="{773CF308-D6D6-C7FB-16A8-74627CF2B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4" y="3420405"/>
            <a:ext cx="5201574" cy="1310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C39210-1735-C458-D543-4AC7FDCB83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20405"/>
            <a:ext cx="5201574" cy="1864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B49C40-4570-7420-D3F6-7EC9C1C02E6D}"/>
              </a:ext>
            </a:extLst>
          </p:cNvPr>
          <p:cNvSpPr/>
          <p:nvPr/>
        </p:nvSpPr>
        <p:spPr>
          <a:xfrm>
            <a:off x="534034" y="4956652"/>
            <a:ext cx="5201574" cy="800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sz="1600" dirty="0"/>
              <a:t>Спостерігач при сповіщенні </a:t>
            </a:r>
            <a:r>
              <a:rPr lang="en-US" sz="1600" dirty="0" err="1"/>
              <a:t>може</a:t>
            </a:r>
            <a:r>
              <a:rPr lang="en-US" sz="1600" dirty="0"/>
              <a:t> </a:t>
            </a:r>
            <a:r>
              <a:rPr lang="en-US" sz="1600" dirty="0" err="1"/>
              <a:t>повертати</a:t>
            </a:r>
            <a:r>
              <a:rPr lang="en-US" sz="1600" dirty="0"/>
              <a:t>, </a:t>
            </a:r>
            <a:r>
              <a:rPr lang="en-US" sz="1600" dirty="0" err="1"/>
              <a:t>який</a:t>
            </a:r>
            <a:r>
              <a:rPr lang="en-US" sz="1600" dirty="0"/>
              <a:t> </a:t>
            </a:r>
            <a:r>
              <a:rPr lang="uk-UA" sz="1600" dirty="0"/>
              <a:t>вказує, чи треба </a:t>
            </a:r>
            <a:r>
              <a:rPr lang="en-US" sz="1600" dirty="0" err="1"/>
              <a:t>зупинити</a:t>
            </a:r>
            <a:r>
              <a:rPr lang="uk-UA" sz="1600" dirty="0"/>
              <a:t> оновлення</a:t>
            </a:r>
            <a:r>
              <a:rPr lang="en-US" sz="1600" dirty="0"/>
              <a:t>.</a:t>
            </a:r>
          </a:p>
          <a:p>
            <a:r>
              <a:rPr lang="uk-UA" sz="1600" dirty="0"/>
              <a:t>Майже </a:t>
            </a:r>
            <a:r>
              <a:rPr lang="en-US" sz="1600" b="1" u="sng" dirty="0"/>
              <a:t>Chain of Responsibility</a:t>
            </a:r>
            <a:r>
              <a:rPr lang="en-US" sz="1600" dirty="0"/>
              <a:t>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93213-4BA2-27E3-B59A-97E3A249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B638554-5C40-2F36-FFA3-5B80D8AA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A2895-54DC-443B-93CB-F14AC2FCD955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683934-DBF9-ABBF-68B0-6FF6E18D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19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58A7DA-AC7B-24F9-A7DE-6C4865659EE9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Спостерігання більш ніж за 1 видавцем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6FDAD-A8AE-0203-9CF6-16AE40BE31B0}"/>
              </a:ext>
            </a:extLst>
          </p:cNvPr>
          <p:cNvSpPr txBox="1"/>
          <p:nvPr/>
        </p:nvSpPr>
        <p:spPr>
          <a:xfrm>
            <a:off x="454135" y="1478490"/>
            <a:ext cx="5641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Спостерігач не знатиме, від кого прийшла зміна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Рішення – додати відсилку на видавця як параметр </a:t>
            </a:r>
            <a:r>
              <a:rPr lang="en-US" dirty="0" err="1"/>
              <a:t>onNotify</a:t>
            </a:r>
            <a:r>
              <a:rPr lang="en-US" dirty="0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99DE7-AE04-CD6E-D746-543FCD7A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83" y="1347538"/>
            <a:ext cx="4981491" cy="451746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3AD61-AD99-4A11-ACAA-09DFEE13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8FE0A2E-D147-F37F-B65D-FF18CD534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DE7E-593C-450A-8628-45B3D7D35479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E1E57C-9EAE-EC31-C8CB-C4EADFFAB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11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3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7168E9-1D44-36C5-5235-920629FD47B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Хто запускає оновлення?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A56320-9030-B500-0CAA-3F8B8AFC8FA0}"/>
              </a:ext>
            </a:extLst>
          </p:cNvPr>
          <p:cNvSpPr txBox="1"/>
          <p:nvPr/>
        </p:nvSpPr>
        <p:spPr>
          <a:xfrm>
            <a:off x="534033" y="1347538"/>
            <a:ext cx="5181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А. Видавець запускає оновлення при зміні стану</a:t>
            </a:r>
          </a:p>
          <a:p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Зручно, але може бути неефективно при послідовній зміні стану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59D51-63D3-DF2F-3DCF-2B3B22A767BF}"/>
              </a:ext>
            </a:extLst>
          </p:cNvPr>
          <p:cNvSpPr txBox="1"/>
          <p:nvPr/>
        </p:nvSpPr>
        <p:spPr>
          <a:xfrm>
            <a:off x="6476264" y="1370539"/>
            <a:ext cx="518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Б. Клієнти запускають оновлення у потрібний час</a:t>
            </a:r>
          </a:p>
          <a:p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Менше оновлень – ефективніше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Клієнт відповідальний – можливо більше багів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03689D-3B9F-ED88-CD82-61D5DC61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92" y="2796465"/>
            <a:ext cx="3634186" cy="36134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A821E7-BBF2-BFB0-3C2C-61CDBDB0660C}"/>
              </a:ext>
            </a:extLst>
          </p:cNvPr>
          <p:cNvSpPr/>
          <p:nvPr/>
        </p:nvSpPr>
        <p:spPr>
          <a:xfrm>
            <a:off x="1640411" y="4138684"/>
            <a:ext cx="1919535" cy="81505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69224F-9900-3885-99D9-1AB56514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320" y="2796465"/>
            <a:ext cx="4620014" cy="3613419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944B8F-2B84-28A3-1712-BD6FC888206C}"/>
              </a:ext>
            </a:extLst>
          </p:cNvPr>
          <p:cNvCxnSpPr>
            <a:cxnSpLocks/>
          </p:cNvCxnSpPr>
          <p:nvPr/>
        </p:nvCxnSpPr>
        <p:spPr>
          <a:xfrm>
            <a:off x="6096000" y="1347538"/>
            <a:ext cx="0" cy="506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4A16E04-017A-DE9A-84AD-87C3B516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323494E-273E-5D35-4D74-4734DE25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FFD73-8DE4-4F6D-B0BD-3F9BC2C70771}" type="datetime1">
              <a:rPr lang="uk-UA" smtClean="0"/>
              <a:t>16.04.2023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DA43EAF-0FAC-3E69-BD0A-4B9DEE30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58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7044AE-A441-E269-3772-B33F45E27BA7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endParaRPr lang="en-US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A4556CF-0179-BB21-7507-E7AF2BDBC5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0226996"/>
              </p:ext>
            </p:extLst>
          </p:nvPr>
        </p:nvGraphicFramePr>
        <p:xfrm>
          <a:off x="534034" y="1588821"/>
          <a:ext cx="11123932" cy="2319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4CED9D-FF51-899A-A6A6-49DF148E9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A751E6-3CF4-CB92-A748-B7CE2025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7393-2285-4D34-B8C9-B47529BC489D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167C1D-5980-DE45-C232-4D5CEBEAC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38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1FCFDB-2B23-5656-3F65-59B9BA1D9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79" y="1113078"/>
            <a:ext cx="8379042" cy="501340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33420AD-C6B6-5236-7C11-DE5C563175CC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CEAC59-73AA-C1BE-7BF2-654656B0A1A5}"/>
              </a:ext>
            </a:extLst>
          </p:cNvPr>
          <p:cNvSpPr/>
          <p:nvPr/>
        </p:nvSpPr>
        <p:spPr>
          <a:xfrm>
            <a:off x="6653230" y="5347269"/>
            <a:ext cx="4483117" cy="655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std::</a:t>
            </a:r>
            <a:r>
              <a:rPr lang="en-US" dirty="0" err="1"/>
              <a:t>weak_ptr</a:t>
            </a:r>
            <a:r>
              <a:rPr lang="en-US" dirty="0"/>
              <a:t> – </a:t>
            </a:r>
            <a:r>
              <a:rPr lang="uk-UA" dirty="0"/>
              <a:t>тому що </a:t>
            </a:r>
            <a:r>
              <a:rPr lang="en-US" dirty="0"/>
              <a:t>Subject </a:t>
            </a:r>
            <a:r>
              <a:rPr lang="uk-UA" dirty="0"/>
              <a:t>не володіє спостерігачами.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07FD4-EAD9-58CE-D996-ABA2B0E3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EC3ED00-6B30-63C4-6F66-768213A6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C1084-910F-416C-AC6D-0D813706FA7F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B027C-42D6-914E-8866-274F2EEB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14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3194A-C136-2E34-C3F8-4DF065A57B71}"/>
              </a:ext>
            </a:extLst>
          </p:cNvPr>
          <p:cNvSpPr txBox="1"/>
          <p:nvPr/>
        </p:nvSpPr>
        <p:spPr>
          <a:xfrm>
            <a:off x="534034" y="844197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 </a:t>
            </a:r>
            <a:r>
              <a:rPr lang="en-US" sz="1200" dirty="0"/>
              <a:t>observer-</a:t>
            </a:r>
            <a:r>
              <a:rPr lang="en-US" sz="1200" dirty="0" err="1"/>
              <a:t>memorysafe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2621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B378AB3-171B-2675-FC43-293DE790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888008"/>
            <a:ext cx="8366126" cy="34659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2F6CCC-5E6C-8F9B-7517-BCC06239AF3D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26B01-02DC-FF7B-4FEE-2F7CF1A9D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39515-6829-C556-9A47-5FA646A3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61B25-4777-4D11-BAF2-6596DA57B68F}" type="datetime1">
              <a:rPr lang="uk-UA" smtClean="0"/>
              <a:t>16.04.2023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EAA6B-2C06-F669-EEED-183410E8C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15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44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4ED357-7818-0FE5-1168-FA6100618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93" b="14794"/>
          <a:stretch/>
        </p:blipFill>
        <p:spPr>
          <a:xfrm>
            <a:off x="534034" y="2551545"/>
            <a:ext cx="8379042" cy="28332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423596-154F-32E4-8749-4F0481362FA9}"/>
              </a:ext>
            </a:extLst>
          </p:cNvPr>
          <p:cNvSpPr/>
          <p:nvPr/>
        </p:nvSpPr>
        <p:spPr>
          <a:xfrm>
            <a:off x="6865603" y="3377909"/>
            <a:ext cx="5031757" cy="890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Перед сповіщенням маємо перевіряти, чи є кого сповіщати :)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D03F9-E72A-CC95-F83A-B8F6FB998E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190240" y="3302000"/>
            <a:ext cx="3675363" cy="52135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32AA0E0-0A0F-4C94-173D-53396E0C7268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ECAB8-9941-B34B-8450-28B4C892B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C6EA2-E770-24C4-A57B-CABC79FD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12AD-8428-47E1-8CA5-A7BB33589066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8E5A9F-35C9-1667-FDDA-9505D55D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16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71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B5DAF1-4240-7BAF-21B1-AA6B8C58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665287"/>
            <a:ext cx="5384166" cy="37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4D0F4-70EB-04C5-8C0D-2E45371D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2252662"/>
            <a:ext cx="4143375" cy="23526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258EC9-E6F9-16E4-C986-545F7F3EC06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059C4-F7E4-3EF6-78A6-41343F64B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D19DB5-FB13-FBC4-141B-CF12618FE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655C2-DF39-4E79-929A-1815B1219E0C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40EDE-16A3-1F33-B2B0-BBD5AF42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5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B5DAF1-4240-7BAF-21B1-AA6B8C58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665287"/>
            <a:ext cx="5384166" cy="37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4D0F4-70EB-04C5-8C0D-2E45371D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2252662"/>
            <a:ext cx="4143375" cy="2352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1B1D1E-AA8D-31F3-8677-3E8D1DD0708E}"/>
              </a:ext>
            </a:extLst>
          </p:cNvPr>
          <p:cNvSpPr/>
          <p:nvPr/>
        </p:nvSpPr>
        <p:spPr>
          <a:xfrm>
            <a:off x="660400" y="2616200"/>
            <a:ext cx="4978400" cy="1435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CFCBF-61C5-86CE-8933-9AE4FCF45723}"/>
              </a:ext>
            </a:extLst>
          </p:cNvPr>
          <p:cNvSpPr/>
          <p:nvPr/>
        </p:nvSpPr>
        <p:spPr>
          <a:xfrm>
            <a:off x="7046912" y="3136900"/>
            <a:ext cx="3989388" cy="584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AF98AB-7875-EBAA-44B3-31E3F0F28830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470B6-8978-0D88-6024-5B982A16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2C6957-C384-60A4-80F4-2D0B2965B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EDBB-9484-49A6-BD53-3A619D71DEA3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1A12AF-BE23-6898-4DE7-8D0EEBFE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18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419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B5DAF1-4240-7BAF-21B1-AA6B8C58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665287"/>
            <a:ext cx="5384166" cy="37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4D0F4-70EB-04C5-8C0D-2E45371D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2252662"/>
            <a:ext cx="4143375" cy="2352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6D3A36-0D49-1C7D-7129-705CB06B3446}"/>
              </a:ext>
            </a:extLst>
          </p:cNvPr>
          <p:cNvSpPr/>
          <p:nvPr/>
        </p:nvSpPr>
        <p:spPr>
          <a:xfrm>
            <a:off x="648017" y="4076700"/>
            <a:ext cx="1282383" cy="254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1BB61C-7778-4986-CC47-E8E228F82609}"/>
              </a:ext>
            </a:extLst>
          </p:cNvPr>
          <p:cNvSpPr/>
          <p:nvPr/>
        </p:nvSpPr>
        <p:spPr>
          <a:xfrm>
            <a:off x="7046912" y="3733800"/>
            <a:ext cx="3989388" cy="3429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E8DBCC-10F7-E4D8-FA44-2BB458FF1534}"/>
              </a:ext>
            </a:extLst>
          </p:cNvPr>
          <p:cNvSpPr/>
          <p:nvPr/>
        </p:nvSpPr>
        <p:spPr>
          <a:xfrm>
            <a:off x="6158530" y="4776293"/>
            <a:ext cx="5031757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observer3 </a:t>
            </a:r>
            <a:r>
              <a:rPr lang="uk-UA" dirty="0"/>
              <a:t>перестає існувати за блоком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58516F-3728-56FF-F20D-1439B2467CF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39800" y="3962400"/>
            <a:ext cx="5218730" cy="9853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712F3869-B1A0-120D-F36F-2F136A919B45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95F79-00A4-9FE5-2B0D-B9BCEC829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B2F50AD-3BE3-63FD-7CF3-40BE7ADC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B0782-2226-40E2-BA36-056D5B64D3F8}" type="datetime1">
              <a:rPr lang="uk-UA" smtClean="0"/>
              <a:t>16.04.2023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8604957-5C3A-42AC-6033-5544B813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19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2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E7F5-0F6B-4FC3-CEFC-A42F0FD2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Спостерігач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7156E-67EE-A098-382B-29357B228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504"/>
            <a:ext cx="10515600" cy="642368"/>
          </a:xfrm>
        </p:spPr>
        <p:txBody>
          <a:bodyPr/>
          <a:lstStyle/>
          <a:p>
            <a:pPr marL="0" indent="0">
              <a:buNone/>
            </a:pPr>
            <a:r>
              <a:rPr lang="uk-UA" i="1" dirty="0"/>
              <a:t>або ж Видавець-Підписник, Слухач, </a:t>
            </a:r>
            <a:r>
              <a:rPr lang="en-US" i="1" dirty="0"/>
              <a:t>Observer</a:t>
            </a:r>
          </a:p>
        </p:txBody>
      </p:sp>
      <p:pic>
        <p:nvPicPr>
          <p:cNvPr id="1026" name="Picture 2" descr="Патерн Спостерігач">
            <a:extLst>
              <a:ext uri="{FF2B5EF4-FFF2-40B4-BE49-F238E27FC236}">
                <a16:creationId xmlns:a16="http://schemas.microsoft.com/office/drawing/2014/main" id="{C4ED2ECD-D05B-C7DF-9F71-D3DEB6EC6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736" y="2375763"/>
            <a:ext cx="4980373" cy="311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795176-C16E-62CB-355F-3B5CD8D8E922}"/>
              </a:ext>
            </a:extLst>
          </p:cNvPr>
          <p:cNvSpPr txBox="1"/>
          <p:nvPr/>
        </p:nvSpPr>
        <p:spPr>
          <a:xfrm>
            <a:off x="2967361" y="5488496"/>
            <a:ext cx="60945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https://refactoring.guru/images/patterns/content/observer/observer.png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935E81-DA6B-D225-FCF3-976D4A4CA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D41C5C7-D7D2-4A98-386E-5F76930F9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03086-9BA1-4D49-8AB2-4EA728583564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51E23-3AAC-BAC3-3D39-C9408712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783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B5DAF1-4240-7BAF-21B1-AA6B8C58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665287"/>
            <a:ext cx="5384166" cy="378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B4D0F4-70EB-04C5-8C0D-2E45371D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2252662"/>
            <a:ext cx="4143375" cy="23526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1B1D1E-AA8D-31F3-8677-3E8D1DD0708E}"/>
              </a:ext>
            </a:extLst>
          </p:cNvPr>
          <p:cNvSpPr/>
          <p:nvPr/>
        </p:nvSpPr>
        <p:spPr>
          <a:xfrm>
            <a:off x="660400" y="4368799"/>
            <a:ext cx="2921000" cy="6236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CFCBF-61C5-86CE-8933-9AE4FCF45723}"/>
              </a:ext>
            </a:extLst>
          </p:cNvPr>
          <p:cNvSpPr/>
          <p:nvPr/>
        </p:nvSpPr>
        <p:spPr>
          <a:xfrm>
            <a:off x="7046912" y="4089400"/>
            <a:ext cx="3989388" cy="4191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28AECF-94A8-28BC-CC7C-C04BC34A3817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«</a:t>
            </a:r>
            <a:r>
              <a:rPr lang="uk-UA" sz="3600" dirty="0" err="1"/>
              <a:t>Підвислі</a:t>
            </a:r>
            <a:r>
              <a:rPr lang="uk-UA" sz="3600" dirty="0"/>
              <a:t>» посилання</a:t>
            </a:r>
            <a:r>
              <a:rPr lang="en-US" sz="3600" dirty="0"/>
              <a:t> - </a:t>
            </a:r>
            <a:r>
              <a:rPr lang="uk-UA" sz="3600" dirty="0"/>
              <a:t>рішення</a:t>
            </a:r>
            <a:endParaRPr lang="en-US" sz="3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4AE70-C838-5F06-C83C-10101160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064832B-3D23-D26B-782D-43DB3DAB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81FAA-8208-4A2E-8444-A945711B63F7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2DAE31-A193-5712-463A-C6CA40F6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6FA1CE-DF07-2F71-5963-7F81E0BFC4F2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Забезпечення інваріанту перед сповіщенням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9D469-E286-60E3-F4BB-7C1C642A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217258"/>
            <a:ext cx="5788791" cy="25379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D70EEBA-FB16-8D7F-B8E7-FC0FDF7D0393}"/>
              </a:ext>
            </a:extLst>
          </p:cNvPr>
          <p:cNvSpPr/>
          <p:nvPr/>
        </p:nvSpPr>
        <p:spPr>
          <a:xfrm>
            <a:off x="6847848" y="1217258"/>
            <a:ext cx="5031757" cy="41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Змінюємо стан </a:t>
            </a:r>
            <a:r>
              <a:rPr lang="uk-UA" dirty="0" err="1"/>
              <a:t>предка</a:t>
            </a:r>
            <a:r>
              <a:rPr lang="uk-UA" dirty="0"/>
              <a:t>, він запускає сповіщення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241AEDB-DEA0-7571-5350-98FFDA03223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6258757" y="1425375"/>
            <a:ext cx="589091" cy="3945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63DAAC2-6BE2-7A55-8771-8C67807F8B53}"/>
              </a:ext>
            </a:extLst>
          </p:cNvPr>
          <p:cNvSpPr/>
          <p:nvPr/>
        </p:nvSpPr>
        <p:spPr>
          <a:xfrm>
            <a:off x="6847847" y="2412541"/>
            <a:ext cx="5031757" cy="41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Змінюємо свій стан, але усі вже сповіщені </a:t>
            </a:r>
            <a:r>
              <a:rPr lang="uk-UA" dirty="0">
                <a:sym typeface="Wingdings" panose="05000000000000000000" pitchFamily="2" charset="2"/>
              </a:rPr>
              <a:t></a:t>
            </a:r>
            <a:endParaRPr lang="uk-U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E553F7-272B-7034-2700-044E0B0DCA0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465468" y="2620658"/>
            <a:ext cx="2382379" cy="2081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588E95B-6278-3F42-0C29-C9FE2B81F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4" y="4990313"/>
            <a:ext cx="6838950" cy="12096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490738-A630-0CDF-EF83-30B72A49120D}"/>
              </a:ext>
            </a:extLst>
          </p:cNvPr>
          <p:cNvSpPr/>
          <p:nvPr/>
        </p:nvSpPr>
        <p:spPr>
          <a:xfrm>
            <a:off x="8027178" y="4137072"/>
            <a:ext cx="3490305" cy="607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/>
              <a:t>Template</a:t>
            </a:r>
            <a:r>
              <a:rPr lang="uk-UA" b="1" dirty="0"/>
              <a:t> </a:t>
            </a:r>
            <a:r>
              <a:rPr lang="en-US" b="1" dirty="0"/>
              <a:t>Method</a:t>
            </a:r>
            <a:r>
              <a:rPr lang="uk-UA" b="1" dirty="0"/>
              <a:t>:</a:t>
            </a:r>
          </a:p>
          <a:p>
            <a:r>
              <a:rPr lang="uk-UA" dirty="0"/>
              <a:t>для оновлення стану у нащадках</a:t>
            </a:r>
            <a:endParaRPr lang="uk-UA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6A3E6C-1BA7-43C4-8A70-AB766144008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187083" y="4440730"/>
            <a:ext cx="4840095" cy="99189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92398-EBD0-8062-6ECB-D299E70F1242}"/>
              </a:ext>
            </a:extLst>
          </p:cNvPr>
          <p:cNvSpPr/>
          <p:nvPr/>
        </p:nvSpPr>
        <p:spPr>
          <a:xfrm>
            <a:off x="7601050" y="5757676"/>
            <a:ext cx="2146632" cy="416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Власне, сповіщення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A3920C-7126-30CA-4F8B-B5E5F2A01ED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370338" y="5757676"/>
            <a:ext cx="5230712" cy="20811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35FB2DF7-3376-2C22-C71C-5C5A48F87DB0}"/>
              </a:ext>
            </a:extLst>
          </p:cNvPr>
          <p:cNvSpPr txBox="1">
            <a:spLocks/>
          </p:cNvSpPr>
          <p:nvPr/>
        </p:nvSpPr>
        <p:spPr>
          <a:xfrm>
            <a:off x="534034" y="4112622"/>
            <a:ext cx="9639776" cy="715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dirty="0"/>
              <a:t>Рішення:</a:t>
            </a:r>
            <a:endParaRPr lang="en-US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355DFE-D11B-109B-0A2C-A20C5956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7DAA708-8C5E-F8CA-3202-0A885AF7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21912-B170-4A46-BEBC-58BB2174E5F6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5A4EDB0-982A-AA4E-A5AE-A6C275B3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21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0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14BDB8-B1A8-63C7-FCEA-E22ECF58DA7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06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Моделі </a:t>
            </a:r>
            <a:r>
              <a:rPr lang="en-US" sz="3600" dirty="0"/>
              <a:t>Push </a:t>
            </a:r>
            <a:r>
              <a:rPr lang="ru-UA" sz="3600" dirty="0"/>
              <a:t>та </a:t>
            </a:r>
            <a:r>
              <a:rPr lang="en-US" sz="3600" dirty="0"/>
              <a:t>Pull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ACE4D8-3399-7036-6EEA-ECF4B7793A29}"/>
              </a:ext>
            </a:extLst>
          </p:cNvPr>
          <p:cNvSpPr txBox="1">
            <a:spLocks/>
          </p:cNvSpPr>
          <p:nvPr/>
        </p:nvSpPr>
        <p:spPr>
          <a:xfrm>
            <a:off x="2437381" y="854778"/>
            <a:ext cx="1241499" cy="60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Push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863059-8D02-150A-1EE4-D13D62E0AB51}"/>
              </a:ext>
            </a:extLst>
          </p:cNvPr>
          <p:cNvSpPr txBox="1">
            <a:spLocks/>
          </p:cNvSpPr>
          <p:nvPr/>
        </p:nvSpPr>
        <p:spPr>
          <a:xfrm>
            <a:off x="8977832" y="849078"/>
            <a:ext cx="895721" cy="693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Pull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9B03DA-2314-7892-6744-4DA1D13F9D04}"/>
              </a:ext>
            </a:extLst>
          </p:cNvPr>
          <p:cNvCxnSpPr>
            <a:cxnSpLocks/>
          </p:cNvCxnSpPr>
          <p:nvPr/>
        </p:nvCxnSpPr>
        <p:spPr>
          <a:xfrm>
            <a:off x="6096000" y="1347538"/>
            <a:ext cx="0" cy="506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C05B83-71BE-0F78-9AB5-24A0C19EC237}"/>
              </a:ext>
            </a:extLst>
          </p:cNvPr>
          <p:cNvSpPr txBox="1"/>
          <p:nvPr/>
        </p:nvSpPr>
        <p:spPr>
          <a:xfrm>
            <a:off x="1190196" y="1458949"/>
            <a:ext cx="373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Детальна інформація у сповіщенні</a:t>
            </a:r>
            <a:endParaRPr lang="uk-U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ED8B7-24DA-B815-A690-C759FEFA285B}"/>
              </a:ext>
            </a:extLst>
          </p:cNvPr>
          <p:cNvSpPr txBox="1"/>
          <p:nvPr/>
        </p:nvSpPr>
        <p:spPr>
          <a:xfrm>
            <a:off x="7469648" y="1458949"/>
            <a:ext cx="391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Мінімальна інформація у сповіщенні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5DCAE1-F508-DF10-CB94-84368F593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93" y="3440882"/>
            <a:ext cx="4714425" cy="15081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A08DF-ABCC-93D8-36C0-8FABCFD1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078" y="1939692"/>
            <a:ext cx="2843228" cy="21225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277B401-5B65-65A3-7268-CD3E66ACB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879" y="4690429"/>
            <a:ext cx="3857625" cy="16573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1685B-DECA-1724-84E5-7017A3E9AAF6}"/>
              </a:ext>
            </a:extLst>
          </p:cNvPr>
          <p:cNvSpPr txBox="1"/>
          <p:nvPr/>
        </p:nvSpPr>
        <p:spPr>
          <a:xfrm>
            <a:off x="9133870" y="4191669"/>
            <a:ext cx="58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або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D8FB9C-650A-20B9-92E3-190EACAE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77D659E-A72C-CCAB-4E28-2BC9D97D8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5E8F-F015-472F-AE29-20BB6674FEDB}" type="datetime1">
              <a:rPr lang="uk-UA" smtClean="0"/>
              <a:t>16.04.2023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59915BA-8879-5D0C-6636-6063274C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08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D706368-D78A-C5BF-AE89-C7DA4F8B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909611"/>
            <a:ext cx="5952059" cy="30387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F32E05-19A6-028A-8E12-D2E7A70098A9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Типізація сповіщень</a:t>
            </a:r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84350D-3F4A-4187-F26B-FE38EC7CA173}"/>
              </a:ext>
            </a:extLst>
          </p:cNvPr>
          <p:cNvSpPr/>
          <p:nvPr/>
        </p:nvSpPr>
        <p:spPr>
          <a:xfrm>
            <a:off x="6847848" y="1217258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Тепер ми можемо підписуватись лише на деякий тип сповіщень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02EFCB-822C-8E2F-A041-8B824120EC7E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20575" y="1523029"/>
            <a:ext cx="2027273" cy="121608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F53045-FBC4-2BDB-4401-BCFAFE455AF1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510063" y="1523029"/>
            <a:ext cx="3337785" cy="5833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9AEBD6F-7D98-69E8-38F9-83DFFEF0B3DB}"/>
              </a:ext>
            </a:extLst>
          </p:cNvPr>
          <p:cNvSpPr/>
          <p:nvPr/>
        </p:nvSpPr>
        <p:spPr>
          <a:xfrm>
            <a:off x="6847847" y="3266826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Шаблон спостерігача має бути </a:t>
            </a:r>
            <a:r>
              <a:rPr lang="uk-UA" dirty="0" err="1"/>
              <a:t>інстанційований</a:t>
            </a:r>
            <a:r>
              <a:rPr lang="uk-UA" dirty="0"/>
              <a:t> тим же параметром, що і видавця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6E94AB-D273-9178-B3D3-0BB743ECA91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844031" y="3044884"/>
            <a:ext cx="3003816" cy="52771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27088A-1385-EF27-E2C4-8C33A851B18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510063" y="3572597"/>
            <a:ext cx="3337784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5AC9C-C70C-6E9D-D818-222DE4595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7D4E9DC-FA7A-4EBE-3FA9-439334C6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99874-6A37-418B-94F6-E49ADACE3C58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43DB6-6F65-1B16-72E6-A43DBAAA3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69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C643FC-7E6F-C8FC-2A15-773A6816F71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Інкапсуляція складної семантики оновлення</a:t>
            </a:r>
            <a:endParaRPr lang="en-US" sz="36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F8D2F6-B69C-8EC0-CA57-86329800E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4" y="1594245"/>
            <a:ext cx="6383643" cy="366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073CBF-4544-E927-1FE6-2487F2998C9A}"/>
              </a:ext>
            </a:extLst>
          </p:cNvPr>
          <p:cNvSpPr/>
          <p:nvPr/>
        </p:nvSpPr>
        <p:spPr>
          <a:xfrm>
            <a:off x="6998768" y="1165120"/>
            <a:ext cx="4036176" cy="239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ChangeManager</a:t>
            </a:r>
            <a:r>
              <a:rPr lang="en-US" dirty="0"/>
              <a:t> – </a:t>
            </a:r>
            <a:r>
              <a:rPr lang="en-US" b="1" u="sng" dirty="0"/>
              <a:t>Mediator</a:t>
            </a:r>
            <a:r>
              <a:rPr lang="uk-UA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Містить мапу </a:t>
            </a:r>
            <a:r>
              <a:rPr lang="en-US" dirty="0"/>
              <a:t>Subject-Observers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Надає інтерфейс для реєстрації та оповіщення спостерігачів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визначає певну стратегію оновлення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оновлює всіх залежних спостерігачів за запитом видавця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D213AE-C2D9-8EF5-1198-63E39756F9A9}"/>
              </a:ext>
            </a:extLst>
          </p:cNvPr>
          <p:cNvCxnSpPr>
            <a:cxnSpLocks/>
          </p:cNvCxnSpPr>
          <p:nvPr/>
        </p:nvCxnSpPr>
        <p:spPr>
          <a:xfrm flipV="1">
            <a:off x="4580878" y="1347538"/>
            <a:ext cx="2417890" cy="41911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510AB6A-BE72-6C26-3C13-487D4AD16AE9}"/>
              </a:ext>
            </a:extLst>
          </p:cNvPr>
          <p:cNvSpPr/>
          <p:nvPr/>
        </p:nvSpPr>
        <p:spPr>
          <a:xfrm>
            <a:off x="2059824" y="5603303"/>
            <a:ext cx="4036176" cy="753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Нащадки визначають, як саме будуть оновлюватись спостерігачі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E88E8D-22AC-D81E-611E-B6E29A2DF2F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293616" y="5035836"/>
            <a:ext cx="784296" cy="5674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1B28F2-F534-7280-5B42-B667345E23D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077912" y="5035836"/>
            <a:ext cx="849195" cy="5674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ECA93-11F8-3204-BE1B-ECFC0AB85B1F}"/>
              </a:ext>
            </a:extLst>
          </p:cNvPr>
          <p:cNvSpPr/>
          <p:nvPr/>
        </p:nvSpPr>
        <p:spPr>
          <a:xfrm>
            <a:off x="6998768" y="3960513"/>
            <a:ext cx="4036176" cy="7425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Зазвичай нам потрібен один такий менеджер, тому – </a:t>
            </a:r>
            <a:r>
              <a:rPr lang="en-US" b="1" u="sng" dirty="0"/>
              <a:t>Singleton</a:t>
            </a:r>
            <a:r>
              <a:rPr lang="en-US" dirty="0"/>
              <a:t>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BE39-F4EB-5012-3288-716F53150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8D542D-1F11-3AE9-51DE-13668DC7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0AC55-D11E-40B2-A793-3BEB12302BD2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E617EB-17A7-0605-55C1-A776F91A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24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644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FC294A-091D-AFED-F053-36D2CAE05DC7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Поєднання інтерфейсів </a:t>
            </a:r>
            <a:r>
              <a:rPr lang="en-US" sz="3600" dirty="0"/>
              <a:t>Observer </a:t>
            </a:r>
            <a:r>
              <a:rPr lang="uk-UA" sz="3600" dirty="0"/>
              <a:t>та </a:t>
            </a:r>
            <a:r>
              <a:rPr lang="en-US" sz="3600" dirty="0"/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56DB1-340F-213E-E252-F165710A7F30}"/>
              </a:ext>
            </a:extLst>
          </p:cNvPr>
          <p:cNvSpPr txBox="1"/>
          <p:nvPr/>
        </p:nvSpPr>
        <p:spPr>
          <a:xfrm>
            <a:off x="534034" y="1347538"/>
            <a:ext cx="7918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Спостерігач тепер може виступати у ролі видавця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Вирішує проблему, коли мова не підтримує множинне спадкування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EE2BD-F018-6DCF-560C-AF3F881BE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11392D-1841-F797-CDA7-B608E6483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18964-2417-4651-8B5C-F1F538D7E43B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D78C9C-8FA0-6653-F4E9-52F3A00B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25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03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6930AD-53B7-04EE-6EA6-E616D96854F8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CRTP - Curiously recurring template pattern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D26140-A216-CE9C-425E-B1F1A582F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994651"/>
            <a:ext cx="4429125" cy="2733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B125E-DF18-C5C1-60C0-0BA218C79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8" y="3728327"/>
            <a:ext cx="3521107" cy="25869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3E8056-0D34-6273-C554-9BAD7C89B81A}"/>
              </a:ext>
            </a:extLst>
          </p:cNvPr>
          <p:cNvSpPr txBox="1"/>
          <p:nvPr/>
        </p:nvSpPr>
        <p:spPr>
          <a:xfrm>
            <a:off x="5541252" y="1289071"/>
            <a:ext cx="61167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Wikipedia:</a:t>
            </a:r>
          </a:p>
          <a:p>
            <a:pPr algn="just"/>
            <a:r>
              <a:rPr lang="uk-UA" b="1" dirty="0"/>
              <a:t>Дивно рекурсивний шаблон </a:t>
            </a:r>
            <a:r>
              <a:rPr lang="uk-UA" dirty="0"/>
              <a:t>(</a:t>
            </a:r>
            <a:r>
              <a:rPr lang="uk-UA" dirty="0" err="1"/>
              <a:t>англ</a:t>
            </a:r>
            <a:r>
              <a:rPr lang="uk-UA" dirty="0"/>
              <a:t>. </a:t>
            </a:r>
            <a:r>
              <a:rPr lang="en-US" dirty="0"/>
              <a:t>curiously recurring template pattern (CRTP)) — </a:t>
            </a:r>
            <a:r>
              <a:rPr lang="uk-UA" dirty="0"/>
              <a:t>це підхід в мові програмування </a:t>
            </a:r>
            <a:r>
              <a:rPr lang="en-US" dirty="0"/>
              <a:t>C++, </a:t>
            </a:r>
            <a:r>
              <a:rPr lang="uk-UA" dirty="0"/>
              <a:t>в якому клас </a:t>
            </a:r>
            <a:r>
              <a:rPr lang="en-US" dirty="0"/>
              <a:t>X </a:t>
            </a:r>
            <a:r>
              <a:rPr lang="uk-UA" dirty="0"/>
              <a:t>є похідним від шаблону класу, </a:t>
            </a:r>
            <a:r>
              <a:rPr lang="uk-UA" dirty="0" err="1"/>
              <a:t>інстанційованого</a:t>
            </a:r>
            <a:r>
              <a:rPr lang="uk-UA" dirty="0"/>
              <a:t> із використанням самого </a:t>
            </a:r>
            <a:r>
              <a:rPr lang="en-US" dirty="0"/>
              <a:t>X </a:t>
            </a:r>
            <a:r>
              <a:rPr lang="uk-UA" dirty="0"/>
              <a:t>як шаблонного аргументу. Ім'я цього підходу було винайдене </a:t>
            </a:r>
            <a:r>
              <a:rPr lang="uk-UA" dirty="0" err="1"/>
              <a:t>Джимом</a:t>
            </a:r>
            <a:r>
              <a:rPr lang="uk-UA" dirty="0"/>
              <a:t> </a:t>
            </a:r>
            <a:r>
              <a:rPr lang="uk-UA" dirty="0" err="1"/>
              <a:t>Копліном</a:t>
            </a:r>
            <a:r>
              <a:rPr lang="uk-UA" dirty="0"/>
              <a:t>, який розглянув його в одному з найперших шаблонних кодів на </a:t>
            </a:r>
            <a:r>
              <a:rPr lang="en-US" dirty="0"/>
              <a:t>C++.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54725-309C-A590-090E-EAA04C570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87ED7A4-81ED-474B-6281-B5D04075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42FB1-C662-4F17-ADD2-FB3A582F59D3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86D0E-17A6-C2FF-34A1-BEDBECC5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26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4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89AB-DE5F-CB6C-D44F-7C7C6780817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Modern C++: CRTP + std::function</a:t>
            </a:r>
          </a:p>
        </p:txBody>
      </p:sp>
      <p:pic>
        <p:nvPicPr>
          <p:cNvPr id="2050" name="Picture 2" descr="Amazon.com: C++ Software Design: Design Principles and Patterns for  High-Quality Software: 9781098113162: Iglberger, Klaus: Books">
            <a:extLst>
              <a:ext uri="{FF2B5EF4-FFF2-40B4-BE49-F238E27FC236}">
                <a16:creationId xmlns:a16="http://schemas.microsoft.com/office/drawing/2014/main" id="{8F05F16C-8459-5D7F-0DBF-7618222C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12" y="1347538"/>
            <a:ext cx="3717429" cy="487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pp.chat : Klaus Iglberger">
            <a:extLst>
              <a:ext uri="{FF2B5EF4-FFF2-40B4-BE49-F238E27FC236}">
                <a16:creationId xmlns:a16="http://schemas.microsoft.com/office/drawing/2014/main" id="{A55E51BD-FB96-D10A-A1D8-56A92D36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64" y="1397736"/>
            <a:ext cx="4828079" cy="48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29039-E5DA-ABF6-88BA-648CAC41EBD9}"/>
              </a:ext>
            </a:extLst>
          </p:cNvPr>
          <p:cNvSpPr txBox="1"/>
          <p:nvPr/>
        </p:nvSpPr>
        <p:spPr>
          <a:xfrm>
            <a:off x="6388964" y="5964206"/>
            <a:ext cx="482807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i="0" dirty="0">
                <a:solidFill>
                  <a:schemeClr val="bg1"/>
                </a:solidFill>
                <a:effectLst/>
                <a:latin typeface="-apple-system"/>
              </a:rPr>
              <a:t>Klaus </a:t>
            </a:r>
            <a:r>
              <a:rPr lang="en-US" sz="1100" b="1" i="0" dirty="0" err="1">
                <a:solidFill>
                  <a:schemeClr val="bg1"/>
                </a:solidFill>
                <a:effectLst/>
                <a:latin typeface="-apple-system"/>
              </a:rPr>
              <a:t>Ilberger</a:t>
            </a:r>
            <a:r>
              <a:rPr lang="en-US" sz="1100" b="1" dirty="0">
                <a:solidFill>
                  <a:schemeClr val="bg1"/>
                </a:solidFill>
                <a:latin typeface="-apple-system"/>
              </a:rPr>
              <a:t> - </a:t>
            </a:r>
            <a:r>
              <a:rPr lang="en-US" sz="1100" dirty="0">
                <a:solidFill>
                  <a:schemeClr val="bg1"/>
                </a:solidFill>
                <a:latin typeface="-apple-system"/>
              </a:rPr>
              <a:t>freelancing C++ trainer and consultant, PhD of CS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81442-C228-9CB7-D8D9-0C3C70556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34100-A660-B9D3-83C7-C6866F53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B23EB-9EDC-409A-90D5-6E53201730AF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1853FA-03A3-0DB9-DA04-AF4BA275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2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6930AD-53B7-04EE-6EA6-E616D96854F8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Modern C++: CRTP + std::function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4B5A2-A6A6-9AAC-36E4-5E65DF8E8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0"/>
          <a:stretch/>
        </p:blipFill>
        <p:spPr>
          <a:xfrm>
            <a:off x="488061" y="1347537"/>
            <a:ext cx="6205534" cy="46662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02C374-8B6E-073A-1DBB-4DE386B4F67C}"/>
              </a:ext>
            </a:extLst>
          </p:cNvPr>
          <p:cNvSpPr/>
          <p:nvPr/>
        </p:nvSpPr>
        <p:spPr>
          <a:xfrm>
            <a:off x="6972135" y="1296016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Хочемо отримувати тип повідомлення від конкретного видавця (</a:t>
            </a:r>
            <a:r>
              <a:rPr lang="en-US" b="1" dirty="0"/>
              <a:t>pull model</a:t>
            </a:r>
            <a:r>
              <a:rPr lang="en-US" dirty="0"/>
              <a:t>)</a:t>
            </a:r>
            <a:endParaRPr lang="uk-U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B7AE7F-2F78-A0BC-B7FA-811B62F9CC8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790765" y="1601787"/>
            <a:ext cx="3181370" cy="50535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04F15EA-5C65-B58E-4A2C-6C388ADCADC4}"/>
              </a:ext>
            </a:extLst>
          </p:cNvPr>
          <p:cNvSpPr/>
          <p:nvPr/>
        </p:nvSpPr>
        <p:spPr>
          <a:xfrm>
            <a:off x="6972135" y="2961643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Використовуємо лямбди для зручності (не потрібно щоразу створювати новий клас)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A9A34C-0CC4-8D88-B3EA-59D22048A1D8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183907" y="1601787"/>
            <a:ext cx="4788228" cy="43985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31B576-AFDA-4967-9517-4A3B569FFC3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427433" y="2932916"/>
            <a:ext cx="544702" cy="33449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EE3D1-0F69-2D43-41DE-8176B9708C3E}"/>
              </a:ext>
            </a:extLst>
          </p:cNvPr>
          <p:cNvSpPr/>
          <p:nvPr/>
        </p:nvSpPr>
        <p:spPr>
          <a:xfrm>
            <a:off x="6972135" y="4853534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Викликаємо лямбду у </a:t>
            </a:r>
            <a:r>
              <a:rPr lang="en-US" dirty="0" err="1"/>
              <a:t>onNotify</a:t>
            </a:r>
            <a:r>
              <a:rPr lang="en-US" dirty="0"/>
              <a:t>()</a:t>
            </a:r>
            <a:endParaRPr lang="uk-U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85DBE9-7691-2EA9-F882-8F9AD65434E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666478" y="4853533"/>
            <a:ext cx="3305657" cy="30577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9B58181-FE47-F88D-73CF-54E863FBBD91}"/>
              </a:ext>
            </a:extLst>
          </p:cNvPr>
          <p:cNvSpPr txBox="1"/>
          <p:nvPr/>
        </p:nvSpPr>
        <p:spPr>
          <a:xfrm>
            <a:off x="534034" y="844197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Код: </a:t>
            </a:r>
            <a:r>
              <a:rPr lang="en-US" sz="1200" dirty="0">
                <a:hlinkClick r:id="rId3"/>
              </a:rPr>
              <a:t>https://github.com/igl42/cpp_software_design</a:t>
            </a:r>
            <a:endParaRPr lang="en-US" sz="12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B56AD1-2BB8-5980-8882-6DD521372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292F2925-ED1E-AD63-6291-74041CB5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67C0E-C4DA-4F63-9BD2-3F39E5B15B1D}" type="datetime1">
              <a:rPr lang="uk-UA" smtClean="0"/>
              <a:t>16.04.2023</a:t>
            </a:fld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849AE31-C19F-7DEC-C1E4-690851C0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28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C953EA-6C8C-00A8-EA19-535CD36BEB30}"/>
              </a:ext>
            </a:extLst>
          </p:cNvPr>
          <p:cNvSpPr txBox="1"/>
          <p:nvPr/>
        </p:nvSpPr>
        <p:spPr>
          <a:xfrm>
            <a:off x="3894232" y="844197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</a:t>
            </a:r>
            <a:r>
              <a:rPr lang="en-US" sz="1200" dirty="0"/>
              <a:t> observer-modern-</a:t>
            </a:r>
            <a:r>
              <a:rPr lang="en-US" sz="1200" dirty="0" err="1"/>
              <a:t>cpp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6468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02C374-8B6E-073A-1DBB-4DE386B4F67C}"/>
              </a:ext>
            </a:extLst>
          </p:cNvPr>
          <p:cNvSpPr/>
          <p:nvPr/>
        </p:nvSpPr>
        <p:spPr>
          <a:xfrm>
            <a:off x="6972135" y="1789262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CRTP! </a:t>
            </a:r>
            <a:r>
              <a:rPr lang="uk-UA" dirty="0"/>
              <a:t>Визначаємо, якого конкретного видавця передавати у </a:t>
            </a:r>
            <a:r>
              <a:rPr lang="en-US" dirty="0" err="1"/>
              <a:t>onNotify</a:t>
            </a:r>
            <a:r>
              <a:rPr lang="en-US" dirty="0"/>
              <a:t>(…)</a:t>
            </a:r>
            <a:endParaRPr lang="uk-U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32C7-5BB1-BFA7-61E5-B399D55F4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8"/>
          <a:stretch/>
        </p:blipFill>
        <p:spPr>
          <a:xfrm>
            <a:off x="534034" y="1789262"/>
            <a:ext cx="6295750" cy="47216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30622-7650-5B4D-243A-1498026B0568}"/>
              </a:ext>
            </a:extLst>
          </p:cNvPr>
          <p:cNvCxnSpPr>
            <a:cxnSpLocks/>
          </p:cNvCxnSpPr>
          <p:nvPr/>
        </p:nvCxnSpPr>
        <p:spPr>
          <a:xfrm flipV="1">
            <a:off x="2281561" y="2095033"/>
            <a:ext cx="4690574" cy="39071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ADD98D-AAA0-08B1-B028-3F7B188AC40E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597102" y="2095033"/>
            <a:ext cx="2375033" cy="300075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18E7B8EC-E580-57D7-AD50-236FDC3556F4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Modern C++: CRTP + std::function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4D0DA-F753-5894-6F6D-981B5FD725CB}"/>
              </a:ext>
            </a:extLst>
          </p:cNvPr>
          <p:cNvSpPr txBox="1"/>
          <p:nvPr/>
        </p:nvSpPr>
        <p:spPr>
          <a:xfrm>
            <a:off x="534034" y="861952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Код: </a:t>
            </a:r>
            <a:r>
              <a:rPr lang="en-US" sz="1200" dirty="0">
                <a:hlinkClick r:id="rId3"/>
              </a:rPr>
              <a:t>https://github.com/igl42/cpp_software_design</a:t>
            </a: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8AE36-5D10-A07F-35B8-5446570A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6E1AD-B7F3-033A-318C-04D4B245C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D063E-050E-4F0F-8148-C635D9024B95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DB6451-2CC6-FCF3-842A-B2BE1724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29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24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Постійне відвідування магазину чи спам?">
            <a:extLst>
              <a:ext uri="{FF2B5EF4-FFF2-40B4-BE49-F238E27FC236}">
                <a16:creationId xmlns:a16="http://schemas.microsoft.com/office/drawing/2014/main" id="{AF0A56D6-5D60-5FAD-C4B4-07E90A473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53" y="2118806"/>
            <a:ext cx="5240776" cy="26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11333C-A639-C6E5-30B7-7962D14841FD}"/>
              </a:ext>
            </a:extLst>
          </p:cNvPr>
          <p:cNvSpPr txBox="1"/>
          <p:nvPr/>
        </p:nvSpPr>
        <p:spPr>
          <a:xfrm>
            <a:off x="7232575" y="47391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Постійне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відвідування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 магазину </a:t>
            </a:r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чи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 спам?</a:t>
            </a:r>
            <a:endParaRPr lang="en-US" dirty="0"/>
          </a:p>
        </p:txBody>
      </p:sp>
      <p:pic>
        <p:nvPicPr>
          <p:cNvPr id="2052" name="Picture 4" descr="Передплата та доставка газет.">
            <a:extLst>
              <a:ext uri="{FF2B5EF4-FFF2-40B4-BE49-F238E27FC236}">
                <a16:creationId xmlns:a16="http://schemas.microsoft.com/office/drawing/2014/main" id="{0307DD4D-1F83-1B23-E442-E1F31AD1B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3" y="2118806"/>
            <a:ext cx="5240776" cy="262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6E8F21-3DE2-924C-9910-C65AA11426B7}"/>
              </a:ext>
            </a:extLst>
          </p:cNvPr>
          <p:cNvSpPr txBox="1"/>
          <p:nvPr/>
        </p:nvSpPr>
        <p:spPr>
          <a:xfrm>
            <a:off x="1490240" y="4739194"/>
            <a:ext cx="6661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Передплата та доставка газет.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ADAD91-CE81-2628-F824-D52F60E00360}"/>
              </a:ext>
            </a:extLst>
          </p:cNvPr>
          <p:cNvSpPr txBox="1"/>
          <p:nvPr/>
        </p:nvSpPr>
        <p:spPr>
          <a:xfrm>
            <a:off x="571345" y="5400515"/>
            <a:ext cx="66612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https://refactoring.guru/images/patterns/content/observer/observer-comic-2-uk.png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64A1EE-F82A-5902-CBE1-E2183A037674}"/>
              </a:ext>
            </a:extLst>
          </p:cNvPr>
          <p:cNvSpPr txBox="1"/>
          <p:nvPr/>
        </p:nvSpPr>
        <p:spPr>
          <a:xfrm>
            <a:off x="6528553" y="5500542"/>
            <a:ext cx="66612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https://refactoring.guru/images/patterns/content/observer/observer-comic-1-uk.png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B674D-B77F-5085-076E-1ADB26DE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uk-UA" dirty="0"/>
              <a:t>Аналогія з реального світу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8A07D-3204-45B5-EF2A-910BB220A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63742F-16F7-E0A8-CE3B-6D005927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880D2-6BAB-4BE3-843C-353F8D13DF89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750096-1AD2-D56B-45ED-266702E4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69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7BBB62-1A20-8471-58D6-17F17359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4808170"/>
            <a:ext cx="7384882" cy="1321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987BED-6605-EB84-373A-927522749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4"/>
          <a:stretch/>
        </p:blipFill>
        <p:spPr>
          <a:xfrm>
            <a:off x="534034" y="1124602"/>
            <a:ext cx="6363950" cy="35415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9B2878-11D5-3108-8D88-1145BB926C3E}"/>
              </a:ext>
            </a:extLst>
          </p:cNvPr>
          <p:cNvSpPr/>
          <p:nvPr/>
        </p:nvSpPr>
        <p:spPr>
          <a:xfrm>
            <a:off x="6945536" y="1486898"/>
            <a:ext cx="5031757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CRTP! </a:t>
            </a:r>
            <a:r>
              <a:rPr lang="uk-UA" dirty="0" err="1"/>
              <a:t>Перевикористання</a:t>
            </a:r>
            <a:r>
              <a:rPr lang="en-US" dirty="0"/>
              <a:t> </a:t>
            </a:r>
            <a:r>
              <a:rPr lang="uk-UA" dirty="0"/>
              <a:t>реалізації видавця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C643FC-7E6F-C8FC-2A15-773A6816F71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Modern C++: CRTP + std::function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DE53D7-D51C-D843-D846-FC534623A060}"/>
              </a:ext>
            </a:extLst>
          </p:cNvPr>
          <p:cNvCxnSpPr>
            <a:cxnSpLocks/>
          </p:cNvCxnSpPr>
          <p:nvPr/>
        </p:nvCxnSpPr>
        <p:spPr>
          <a:xfrm flipV="1">
            <a:off x="1402706" y="1792669"/>
            <a:ext cx="5542830" cy="150042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D328A80-C33F-B13A-8E10-D77888992210}"/>
              </a:ext>
            </a:extLst>
          </p:cNvPr>
          <p:cNvCxnSpPr>
            <a:cxnSpLocks/>
          </p:cNvCxnSpPr>
          <p:nvPr/>
        </p:nvCxnSpPr>
        <p:spPr>
          <a:xfrm flipV="1">
            <a:off x="3195995" y="1792669"/>
            <a:ext cx="3749541" cy="15625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86B27-7DE3-EE51-35EC-659C0CBF1C10}"/>
              </a:ext>
            </a:extLst>
          </p:cNvPr>
          <p:cNvSpPr/>
          <p:nvPr/>
        </p:nvSpPr>
        <p:spPr>
          <a:xfrm>
            <a:off x="7612644" y="2975074"/>
            <a:ext cx="4364649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Створюємо спостерігача, використовуючи лямбду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FB993-49BA-3B04-C558-E26FBAE7D4A8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033673" y="3280845"/>
            <a:ext cx="2578971" cy="158946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D3B6A0-8993-A08C-31AF-95231A1FD9F3}"/>
              </a:ext>
            </a:extLst>
          </p:cNvPr>
          <p:cNvSpPr/>
          <p:nvPr/>
        </p:nvSpPr>
        <p:spPr>
          <a:xfrm>
            <a:off x="7612643" y="4075579"/>
            <a:ext cx="4364649" cy="611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Стягуємо поточний стан видавця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55EA13-5D2C-5E9A-2EF0-FEAF0C5E225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658286" y="4381350"/>
            <a:ext cx="954357" cy="86483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12F192-14F1-F5F5-EED4-DABEA855F8F4}"/>
              </a:ext>
            </a:extLst>
          </p:cNvPr>
          <p:cNvSpPr txBox="1"/>
          <p:nvPr/>
        </p:nvSpPr>
        <p:spPr>
          <a:xfrm>
            <a:off x="534034" y="844197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Код: </a:t>
            </a:r>
            <a:r>
              <a:rPr lang="en-US" sz="1200" dirty="0">
                <a:hlinkClick r:id="rId4"/>
              </a:rPr>
              <a:t>https://github.com/igl42/cpp_software_design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C08E9-45D6-A489-0A5B-799C0CE63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A8CE6EE-9B33-CE8B-4534-F1FA36402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BEAA9-496B-401F-9BAE-39647A1D4295}" type="datetime1">
              <a:rPr lang="uk-UA" smtClean="0"/>
              <a:t>16.04.2023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D501AE5-87B7-816F-87F9-39B0916C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31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40FDEE-762F-D024-FDFD-EF420E3F6191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 err="1"/>
              <a:t>Багатопоточність</a:t>
            </a:r>
            <a:endParaRPr lang="en-US" sz="3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B9502A-1C64-310E-7D1B-D572C02594C9}"/>
              </a:ext>
            </a:extLst>
          </p:cNvPr>
          <p:cNvSpPr txBox="1"/>
          <p:nvPr/>
        </p:nvSpPr>
        <p:spPr>
          <a:xfrm>
            <a:off x="534033" y="851748"/>
            <a:ext cx="7473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/>
              <a:t>Які проблеми потенційно виникають?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Атомічне додавання</a:t>
            </a:r>
            <a:r>
              <a:rPr lang="en-US" dirty="0"/>
              <a:t>/</a:t>
            </a:r>
            <a:r>
              <a:rPr lang="uk-UA" dirty="0"/>
              <a:t>видалення спостерігачів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Взаємодія з видавцем під час оповіщення (виконання методу </a:t>
            </a:r>
            <a:r>
              <a:rPr lang="en-US" dirty="0"/>
              <a:t>notify())</a:t>
            </a: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Оновлення стану спостерігачів</a:t>
            </a:r>
            <a:r>
              <a:rPr lang="en-US" dirty="0"/>
              <a:t> </a:t>
            </a:r>
            <a:r>
              <a:rPr lang="uk-UA" dirty="0"/>
              <a:t>через </a:t>
            </a:r>
            <a:r>
              <a:rPr lang="en-US" dirty="0"/>
              <a:t>pull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І т. д. …</a:t>
            </a:r>
          </a:p>
        </p:txBody>
      </p:sp>
      <p:pic>
        <p:nvPicPr>
          <p:cNvPr id="1026" name="Picture 2" descr="Keynote Announced: Tony Van Eerd | C++Now">
            <a:extLst>
              <a:ext uri="{FF2B5EF4-FFF2-40B4-BE49-F238E27FC236}">
                <a16:creationId xmlns:a16="http://schemas.microsoft.com/office/drawing/2014/main" id="{7438FDDE-7145-F345-7240-9D9A8411A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3" y="3198633"/>
            <a:ext cx="4828079" cy="301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152E0D8-4012-BB72-6857-55ABDAAFA02C}"/>
              </a:ext>
            </a:extLst>
          </p:cNvPr>
          <p:cNvSpPr txBox="1"/>
          <p:nvPr/>
        </p:nvSpPr>
        <p:spPr>
          <a:xfrm>
            <a:off x="534033" y="5952478"/>
            <a:ext cx="482807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i="0" dirty="0">
                <a:solidFill>
                  <a:schemeClr val="bg1"/>
                </a:solidFill>
                <a:effectLst/>
                <a:latin typeface="-apple-system"/>
              </a:rPr>
              <a:t>Tony Van </a:t>
            </a:r>
            <a:r>
              <a:rPr lang="en-US" sz="1100" b="1" i="0" dirty="0" err="1">
                <a:solidFill>
                  <a:schemeClr val="bg1"/>
                </a:solidFill>
                <a:effectLst/>
                <a:latin typeface="-apple-system"/>
              </a:rPr>
              <a:t>Eerd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-apple-system"/>
              </a:rPr>
              <a:t>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- Well-</a:t>
            </a:r>
            <a:r>
              <a:rPr lang="en-US" sz="1100" dirty="0">
                <a:solidFill>
                  <a:schemeClr val="bg1"/>
                </a:solidFill>
                <a:latin typeface="-apple-system"/>
              </a:rPr>
              <a:t>known speaker,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-apple-system"/>
              </a:rPr>
              <a:t>Member of C++ ISO Standards Committee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A93FD4-7E9B-016E-0C4D-320D57BD5022}"/>
              </a:ext>
            </a:extLst>
          </p:cNvPr>
          <p:cNvSpPr txBox="1"/>
          <p:nvPr/>
        </p:nvSpPr>
        <p:spPr>
          <a:xfrm>
            <a:off x="5595784" y="3198633"/>
            <a:ext cx="52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effectLst/>
                <a:latin typeface="-apple-system"/>
                <a:hlinkClick r:id="rId3" tooltip="Thread-safe Observer Pattern - You're doing it wrong"/>
              </a:rPr>
              <a:t>Thread-safe Observer Pattern - You're doing it wrong</a:t>
            </a:r>
            <a:endParaRPr lang="en-US" b="1" i="0" dirty="0">
              <a:effectLst/>
              <a:latin typeface="-apple-syste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F37321-1A84-507A-A93A-EBDC0243ABD1}"/>
              </a:ext>
            </a:extLst>
          </p:cNvPr>
          <p:cNvSpPr txBox="1"/>
          <p:nvPr/>
        </p:nvSpPr>
        <p:spPr>
          <a:xfrm>
            <a:off x="5595784" y="3698858"/>
            <a:ext cx="7473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Розглядаються загальні проблеми у реалізаціях взірця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Thread-safe </a:t>
            </a:r>
            <a:r>
              <a:rPr lang="uk-UA" dirty="0"/>
              <a:t>реалізація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0ED48-3095-8843-D524-F8AC0DFEE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91B5D8-F373-41A4-9F08-CDE1D31D1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3ED26-15D8-43F7-AE22-F47F9D04180E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BF2EF-629C-E976-8198-1C1CA5AD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31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69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40FDEE-762F-D024-FDFD-EF420E3F6191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 err="1"/>
              <a:t>Багатопоточність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1462-1885-DEC9-2C3A-CCDAC1D094FB}"/>
              </a:ext>
            </a:extLst>
          </p:cNvPr>
          <p:cNvSpPr txBox="1"/>
          <p:nvPr/>
        </p:nvSpPr>
        <p:spPr>
          <a:xfrm>
            <a:off x="534034" y="659301"/>
            <a:ext cx="80853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000" dirty="0"/>
              <a:t>Код: </a:t>
            </a:r>
            <a:r>
              <a:rPr lang="en-US" sz="1000" dirty="0"/>
              <a:t>https://github.com/boostcon/cppnow_presentations_2016/tree/master/01_wednesday/thread_safe_observer_pattern_youre_doing_it_wrong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A6129-B86A-5077-519A-9F1430ED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3224310"/>
            <a:ext cx="6118472" cy="2884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332E7D-F260-6626-5A5D-4D4554E26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4" y="1008957"/>
            <a:ext cx="2937135" cy="21695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6BAF726-B0EE-995A-1DE9-AD22ABAF8139}"/>
              </a:ext>
            </a:extLst>
          </p:cNvPr>
          <p:cNvSpPr/>
          <p:nvPr/>
        </p:nvSpPr>
        <p:spPr>
          <a:xfrm>
            <a:off x="6652506" y="1103037"/>
            <a:ext cx="2802180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Блокування на зміні стану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919BD3-1F02-35F0-0C5C-A275C96F2CC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76870" y="1300360"/>
            <a:ext cx="417563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2A6BFA-DE71-C27F-9931-9D810B6DB0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352583" y="1300360"/>
            <a:ext cx="4299923" cy="130079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9D32970-78CF-2B8F-7257-8D2773C79476}"/>
              </a:ext>
            </a:extLst>
          </p:cNvPr>
          <p:cNvSpPr/>
          <p:nvPr/>
        </p:nvSpPr>
        <p:spPr>
          <a:xfrm>
            <a:off x="6821182" y="3604351"/>
            <a:ext cx="5234694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Блокування на додаванні</a:t>
            </a:r>
            <a:r>
              <a:rPr lang="en-US" dirty="0"/>
              <a:t>/</a:t>
            </a:r>
            <a:r>
              <a:rPr lang="uk-UA" dirty="0"/>
              <a:t>видаленні спостерігачів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1F11E7-2BA8-8C5D-424B-128BD04A6E43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2352583" y="3502752"/>
            <a:ext cx="4468599" cy="29892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0F30F3-1C3F-8C48-15CE-CA855340CF74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2539014" y="3801674"/>
            <a:ext cx="4282168" cy="51287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2C40947-7A88-B7B3-842C-2DBE6571136B}"/>
              </a:ext>
            </a:extLst>
          </p:cNvPr>
          <p:cNvSpPr/>
          <p:nvPr/>
        </p:nvSpPr>
        <p:spPr>
          <a:xfrm>
            <a:off x="6652506" y="1684945"/>
            <a:ext cx="2802180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Запускаємо сповіщення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C8A239-F74F-9026-68ED-AF7206782C73}"/>
              </a:ext>
            </a:extLst>
          </p:cNvPr>
          <p:cNvCxnSpPr>
            <a:cxnSpLocks/>
          </p:cNvCxnSpPr>
          <p:nvPr/>
        </p:nvCxnSpPr>
        <p:spPr>
          <a:xfrm>
            <a:off x="2737314" y="1839915"/>
            <a:ext cx="3849917" cy="8359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4B4351-2E04-640E-07CE-6D27590E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0B400DF4-D7DF-E4EB-1F5C-0FBF328A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4D463-707B-4D7B-BDDA-8CD5A0F3CBC0}" type="datetime1">
              <a:rPr lang="uk-UA" smtClean="0"/>
              <a:t>16.04.2023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94C05B-19E5-D87C-E9FE-B7D8406A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32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A841DC-DCF8-DEE9-FC31-5B5CF7594875}"/>
              </a:ext>
            </a:extLst>
          </p:cNvPr>
          <p:cNvSpPr txBox="1"/>
          <p:nvPr/>
        </p:nvSpPr>
        <p:spPr>
          <a:xfrm>
            <a:off x="3929743" y="396893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</a:t>
            </a:r>
            <a:r>
              <a:rPr lang="en-US" sz="1200" dirty="0"/>
              <a:t> observer-</a:t>
            </a:r>
            <a:r>
              <a:rPr lang="en-US" sz="1200" dirty="0" err="1"/>
              <a:t>threadsafe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5794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40FDEE-762F-D024-FDFD-EF420E3F6191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 err="1"/>
              <a:t>Багатопоточність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1462-1885-DEC9-2C3A-CCDAC1D094FB}"/>
              </a:ext>
            </a:extLst>
          </p:cNvPr>
          <p:cNvSpPr txBox="1"/>
          <p:nvPr/>
        </p:nvSpPr>
        <p:spPr>
          <a:xfrm>
            <a:off x="534034" y="659301"/>
            <a:ext cx="80853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000" dirty="0"/>
              <a:t>Код: </a:t>
            </a:r>
            <a:r>
              <a:rPr lang="en-US" sz="1000" dirty="0"/>
              <a:t>https://github.com/boostcon/cppnow_presentations_2016/tree/master/01_wednesday/thread_safe_observer_pattern_youre_doing_it_wrong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AF726-B0EE-995A-1DE9-AD22ABAF8139}"/>
              </a:ext>
            </a:extLst>
          </p:cNvPr>
          <p:cNvSpPr/>
          <p:nvPr/>
        </p:nvSpPr>
        <p:spPr>
          <a:xfrm>
            <a:off x="6909959" y="1197101"/>
            <a:ext cx="3885288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Блокування перед сповіщенням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81C57-8DB6-5133-A93E-CDF84375B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" t="14792"/>
          <a:stretch/>
        </p:blipFill>
        <p:spPr>
          <a:xfrm>
            <a:off x="452762" y="1365295"/>
            <a:ext cx="5156063" cy="172871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7ECFB2-3B15-F040-4494-755BBB3C226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902998" y="1394424"/>
            <a:ext cx="4006961" cy="45213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6714498-C10F-97E1-FA13-24227FD57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17" y="3094006"/>
            <a:ext cx="5219700" cy="311467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A0AEDD-77CC-D59F-3FA5-39F72E20FD7B}"/>
              </a:ext>
            </a:extLst>
          </p:cNvPr>
          <p:cNvCxnSpPr>
            <a:cxnSpLocks/>
          </p:cNvCxnSpPr>
          <p:nvPr/>
        </p:nvCxnSpPr>
        <p:spPr>
          <a:xfrm>
            <a:off x="4740676" y="2452251"/>
            <a:ext cx="3062796" cy="64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755B77B-66E9-3905-209D-F079979F4827}"/>
              </a:ext>
            </a:extLst>
          </p:cNvPr>
          <p:cNvSpPr/>
          <p:nvPr/>
        </p:nvSpPr>
        <p:spPr>
          <a:xfrm>
            <a:off x="515433" y="3684328"/>
            <a:ext cx="3071146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Передаємо стан (</a:t>
            </a:r>
            <a:r>
              <a:rPr lang="en-US" dirty="0"/>
              <a:t>push model)</a:t>
            </a:r>
            <a:endParaRPr lang="uk-U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B1E2E3-06DD-2E90-11B9-3AEFFD262D09}"/>
              </a:ext>
            </a:extLst>
          </p:cNvPr>
          <p:cNvCxnSpPr>
            <a:cxnSpLocks/>
          </p:cNvCxnSpPr>
          <p:nvPr/>
        </p:nvCxnSpPr>
        <p:spPr>
          <a:xfrm flipH="1">
            <a:off x="2476870" y="2452251"/>
            <a:ext cx="2041864" cy="123207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748C3D-F0BC-CB6F-72B1-AED287479AD8}"/>
              </a:ext>
            </a:extLst>
          </p:cNvPr>
          <p:cNvCxnSpPr>
            <a:cxnSpLocks/>
          </p:cNvCxnSpPr>
          <p:nvPr/>
        </p:nvCxnSpPr>
        <p:spPr>
          <a:xfrm flipH="1">
            <a:off x="4740676" y="3954511"/>
            <a:ext cx="2169283" cy="59574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C6B976-59F1-7C39-ED35-9288BAC2B8E7}"/>
              </a:ext>
            </a:extLst>
          </p:cNvPr>
          <p:cNvSpPr/>
          <p:nvPr/>
        </p:nvSpPr>
        <p:spPr>
          <a:xfrm>
            <a:off x="534034" y="4274650"/>
            <a:ext cx="4206642" cy="90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Додаткове блокування на стороні спостерігача (можна уникнути з неблокуючим контейнером</a:t>
            </a:r>
            <a:r>
              <a:rPr lang="en-US" dirty="0"/>
              <a:t>)</a:t>
            </a:r>
            <a:endParaRPr lang="uk-UA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6BC2287-8AFE-B30A-CBCA-D19F8C6BF833}"/>
              </a:ext>
            </a:extLst>
          </p:cNvPr>
          <p:cNvCxnSpPr>
            <a:cxnSpLocks/>
          </p:cNvCxnSpPr>
          <p:nvPr/>
        </p:nvCxnSpPr>
        <p:spPr>
          <a:xfrm flipH="1">
            <a:off x="3738979" y="3408623"/>
            <a:ext cx="5529308" cy="62542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92854F1-3C31-7162-0780-B4063C8D729B}"/>
              </a:ext>
            </a:extLst>
          </p:cNvPr>
          <p:cNvSpPr/>
          <p:nvPr/>
        </p:nvSpPr>
        <p:spPr>
          <a:xfrm>
            <a:off x="534034" y="5503827"/>
            <a:ext cx="4206642" cy="694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Зазвичай спостерігач триматиме історію оновлень у виді черги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DC19ADE-46BE-8CF3-728F-187CBA1DF45C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4740676" y="4362196"/>
            <a:ext cx="2169283" cy="148906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74D6E23-F2F5-82A7-C7DA-64AB894D88B9}"/>
              </a:ext>
            </a:extLst>
          </p:cNvPr>
          <p:cNvCxnSpPr>
            <a:cxnSpLocks/>
            <a:endCxn id="36" idx="3"/>
          </p:cNvCxnSpPr>
          <p:nvPr/>
        </p:nvCxnSpPr>
        <p:spPr>
          <a:xfrm flipH="1" flipV="1">
            <a:off x="4740676" y="5851263"/>
            <a:ext cx="1389867" cy="19734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5595E-E328-D4F3-CD2F-89EE24F92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35F6F3-89BE-F66F-8603-11AD6C8E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AC3F1-50E7-45C5-841C-03974DE15B9A}" type="datetime1">
              <a:rPr lang="uk-UA" smtClean="0"/>
              <a:t>16.04.2023</a:t>
            </a:fld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48694C7-7ED6-CA4F-0C47-DC7157CA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69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40FDEE-762F-D024-FDFD-EF420E3F6191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 err="1"/>
              <a:t>Багатопоточність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1462-1885-DEC9-2C3A-CCDAC1D094FB}"/>
              </a:ext>
            </a:extLst>
          </p:cNvPr>
          <p:cNvSpPr txBox="1"/>
          <p:nvPr/>
        </p:nvSpPr>
        <p:spPr>
          <a:xfrm>
            <a:off x="534034" y="659301"/>
            <a:ext cx="80853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000" dirty="0"/>
              <a:t>Код: </a:t>
            </a:r>
            <a:r>
              <a:rPr lang="en-US" sz="1000" dirty="0"/>
              <a:t>https://github.com/boostcon/cppnow_presentations_2016/tree/master/01_wednesday/thread_safe_observer_pattern_youre_doing_it_wrong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AF726-B0EE-995A-1DE9-AD22ABAF8139}"/>
              </a:ext>
            </a:extLst>
          </p:cNvPr>
          <p:cNvSpPr/>
          <p:nvPr/>
        </p:nvSpPr>
        <p:spPr>
          <a:xfrm>
            <a:off x="6752340" y="941662"/>
            <a:ext cx="3885288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Перевіряємо один раз, чи немає змін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CEAD7-33DB-0832-5D5F-A1299981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394423"/>
            <a:ext cx="4667250" cy="2295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12A2D8-C4A8-BDA9-8947-4ACACB2AF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40" y="1542848"/>
            <a:ext cx="4200525" cy="23050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92B070-47FB-D34A-9C7A-EE93978A2195}"/>
              </a:ext>
            </a:extLst>
          </p:cNvPr>
          <p:cNvCxnSpPr>
            <a:cxnSpLocks/>
          </p:cNvCxnSpPr>
          <p:nvPr/>
        </p:nvCxnSpPr>
        <p:spPr>
          <a:xfrm flipV="1">
            <a:off x="2894120" y="2396971"/>
            <a:ext cx="4190261" cy="50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3E2DD-4C0F-7E7A-55C7-8C0807B15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36194B-74E6-C4CD-8178-6F7460E14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A4E5-A932-4AD4-817B-6F598C49D1AB}" type="datetime1">
              <a:rPr lang="uk-UA" smtClean="0"/>
              <a:t>16.04.2023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FDACC9-2079-B0C9-FE1D-6458A387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34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91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40FDEE-762F-D024-FDFD-EF420E3F6191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 err="1"/>
              <a:t>Багатопоточність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71462-1885-DEC9-2C3A-CCDAC1D094FB}"/>
              </a:ext>
            </a:extLst>
          </p:cNvPr>
          <p:cNvSpPr txBox="1"/>
          <p:nvPr/>
        </p:nvSpPr>
        <p:spPr>
          <a:xfrm>
            <a:off x="534034" y="659301"/>
            <a:ext cx="80853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1000" dirty="0"/>
              <a:t>Код: </a:t>
            </a:r>
            <a:r>
              <a:rPr lang="en-US" sz="1000" dirty="0"/>
              <a:t>https://github.com/boostcon/cppnow_presentations_2016/tree/master/01_wednesday/thread_safe_observer_pattern_youre_doing_it_wrong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BAF726-B0EE-995A-1DE9-AD22ABAF8139}"/>
              </a:ext>
            </a:extLst>
          </p:cNvPr>
          <p:cNvSpPr/>
          <p:nvPr/>
        </p:nvSpPr>
        <p:spPr>
          <a:xfrm>
            <a:off x="7595719" y="999778"/>
            <a:ext cx="3885288" cy="394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Виділяємо потік на оновлення змін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3CEAD7-33DB-0832-5D5F-A12999818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34" y="1394423"/>
            <a:ext cx="4667250" cy="22955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6F3F8D-CC7E-CC30-4BBC-58D6045E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98" y="2631504"/>
            <a:ext cx="6810758" cy="339272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326A1A-5F01-0B13-897E-8A16BA19333E}"/>
              </a:ext>
            </a:extLst>
          </p:cNvPr>
          <p:cNvCxnSpPr>
            <a:cxnSpLocks/>
          </p:cNvCxnSpPr>
          <p:nvPr/>
        </p:nvCxnSpPr>
        <p:spPr>
          <a:xfrm>
            <a:off x="3045041" y="3346882"/>
            <a:ext cx="2308881" cy="1322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70DE8-209E-38FE-4712-EA96C7BD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B8A05A-BFF5-F318-B7D7-04E6ECD7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B615-8FD2-4D5D-9FD6-ED65EF2BD5E1}" type="datetime1">
              <a:rPr lang="uk-UA" smtClean="0"/>
              <a:t>16.04.2023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41B59E-F696-DF7F-1D52-37E19DE7F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35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68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C643FC-7E6F-C8FC-2A15-773A6816F71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/>
              <a:t>Проект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4F1CE-BB4B-11C3-FA75-17761094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" y="1884458"/>
            <a:ext cx="6588269" cy="44916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49759-0699-8663-6CF2-A2F536EAA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108" y="3225682"/>
            <a:ext cx="4503846" cy="9250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97F0D35-A735-567E-A563-C8CA4625D49B}"/>
              </a:ext>
            </a:extLst>
          </p:cNvPr>
          <p:cNvSpPr/>
          <p:nvPr/>
        </p:nvSpPr>
        <p:spPr>
          <a:xfrm>
            <a:off x="470517" y="3018408"/>
            <a:ext cx="4509856" cy="13255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F2FE79-667C-A042-DB87-D68D97B32AC2}"/>
              </a:ext>
            </a:extLst>
          </p:cNvPr>
          <p:cNvSpPr txBox="1"/>
          <p:nvPr/>
        </p:nvSpPr>
        <p:spPr>
          <a:xfrm>
            <a:off x="168676" y="4343971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rgbClr val="FFC000"/>
                </a:solidFill>
              </a:rPr>
              <a:t>Спостерігачі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06A4F3-051A-C2B3-E5F4-30FEBF54DC64}"/>
              </a:ext>
            </a:extLst>
          </p:cNvPr>
          <p:cNvSpPr/>
          <p:nvPr/>
        </p:nvSpPr>
        <p:spPr>
          <a:xfrm>
            <a:off x="5172203" y="3588058"/>
            <a:ext cx="1610337" cy="13255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1218A2-85C0-3CD2-2554-FCDF596F1546}"/>
              </a:ext>
            </a:extLst>
          </p:cNvPr>
          <p:cNvSpPr txBox="1"/>
          <p:nvPr/>
        </p:nvSpPr>
        <p:spPr>
          <a:xfrm>
            <a:off x="5998346" y="3218726"/>
            <a:ext cx="142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chemeClr val="accent1"/>
                </a:solidFill>
              </a:rPr>
              <a:t>Видавець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8B35A8-4C66-9A51-F8D9-C3FF84BB61D0}"/>
              </a:ext>
            </a:extLst>
          </p:cNvPr>
          <p:cNvSpPr/>
          <p:nvPr/>
        </p:nvSpPr>
        <p:spPr>
          <a:xfrm>
            <a:off x="7407108" y="1941069"/>
            <a:ext cx="3885288" cy="1077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На початку </a:t>
            </a:r>
            <a:r>
              <a:rPr lang="uk-UA" dirty="0" err="1"/>
              <a:t>ініціалізуємо</a:t>
            </a:r>
            <a:r>
              <a:rPr lang="uk-UA" dirty="0"/>
              <a:t> усі елементи та реєструємо усі елементи на оновлення моделі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8580AD-7909-2E77-15D6-066DDDEF8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54A54C-EF3C-209C-098C-97BFD8C90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336B3-49E6-4DFC-9ACC-08B2A8B4A993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E9F863-94C3-75AF-015A-9E881915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36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75F8EE-4CC6-179A-BC96-CE8A990DCE45}"/>
              </a:ext>
            </a:extLst>
          </p:cNvPr>
          <p:cNvSpPr txBox="1"/>
          <p:nvPr/>
        </p:nvSpPr>
        <p:spPr>
          <a:xfrm>
            <a:off x="534034" y="894159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</a:t>
            </a:r>
            <a:r>
              <a:rPr lang="en-US" sz="1200" dirty="0"/>
              <a:t> observer-</a:t>
            </a:r>
            <a:r>
              <a:rPr lang="en-US" sz="1200" dirty="0" err="1"/>
              <a:t>gui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75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C643FC-7E6F-C8FC-2A15-773A6816F71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/>
              <a:t>Проект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4F1CE-BB4B-11C3-FA75-177610941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47" y="1884458"/>
            <a:ext cx="6588269" cy="44916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8D52E-F9DE-CEE2-078A-52EF0EE9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084" y="4442545"/>
            <a:ext cx="3552825" cy="19335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86B9DF-C38E-2AFF-2795-CBDBFFE84D03}"/>
              </a:ext>
            </a:extLst>
          </p:cNvPr>
          <p:cNvSpPr/>
          <p:nvPr/>
        </p:nvSpPr>
        <p:spPr>
          <a:xfrm>
            <a:off x="7890853" y="2133229"/>
            <a:ext cx="3885288" cy="2118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Модель виконання:</a:t>
            </a:r>
          </a:p>
          <a:p>
            <a:r>
              <a:rPr lang="en-US" dirty="0"/>
              <a:t>UI thread: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перевірка подій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err="1"/>
              <a:t>рендер</a:t>
            </a:r>
            <a:endParaRPr lang="uk-U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  <a:p>
            <a:r>
              <a:rPr lang="en-US" dirty="0"/>
              <a:t>Timer thread: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Оновлення моделі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D87FA-B9B7-0A96-9547-A48CFBF598D8}"/>
              </a:ext>
            </a:extLst>
          </p:cNvPr>
          <p:cNvSpPr txBox="1"/>
          <p:nvPr/>
        </p:nvSpPr>
        <p:spPr>
          <a:xfrm>
            <a:off x="10823878" y="6099121"/>
            <a:ext cx="7860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SDLApp.h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384D94-454B-2EDC-A81C-BB8F805B2CEE}"/>
              </a:ext>
            </a:extLst>
          </p:cNvPr>
          <p:cNvSpPr/>
          <p:nvPr/>
        </p:nvSpPr>
        <p:spPr>
          <a:xfrm>
            <a:off x="7890852" y="978571"/>
            <a:ext cx="3885288" cy="64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Ці класи – поєднання технік </a:t>
            </a:r>
            <a:r>
              <a:rPr lang="en-US" dirty="0"/>
              <a:t>CRTP</a:t>
            </a:r>
            <a:r>
              <a:rPr lang="uk-UA" dirty="0"/>
              <a:t> та </a:t>
            </a:r>
            <a:r>
              <a:rPr lang="uk-UA" dirty="0" err="1"/>
              <a:t>багатопоточної</a:t>
            </a:r>
            <a:endParaRPr lang="uk-U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6A9EC1-6607-3CEE-5AA6-CE8CE08F98E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758431" y="1301593"/>
            <a:ext cx="3132421" cy="69588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BC761E-29A0-CBC7-2B67-252CFBE3CEE3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7048870" y="1301593"/>
            <a:ext cx="841982" cy="51832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01E6DBD-1345-720D-FC5B-66F27EE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D8DF9AF-7BB4-8E2B-6550-DE4BE828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EDC3-F422-45C1-A51E-05AFD0EC3E86}" type="datetime1">
              <a:rPr lang="uk-UA" smtClean="0"/>
              <a:t>16.04.2023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F36AF4-F623-2A45-A5E7-ED1EB7D8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23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6C643FC-7E6F-C8FC-2A15-773A6816F71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/>
              <a:t>Проект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6B9DF-C38E-2AFF-2795-CBDBFFE84D03}"/>
              </a:ext>
            </a:extLst>
          </p:cNvPr>
          <p:cNvSpPr/>
          <p:nvPr/>
        </p:nvSpPr>
        <p:spPr>
          <a:xfrm>
            <a:off x="534034" y="1192195"/>
            <a:ext cx="3885288" cy="92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Для наочності елементи на екрані </a:t>
            </a:r>
            <a:r>
              <a:rPr lang="uk-UA" dirty="0" err="1"/>
              <a:t>динамічно</a:t>
            </a:r>
            <a:r>
              <a:rPr lang="uk-UA" dirty="0"/>
              <a:t> від’єднуються від моделі при натисканні кнопок 1 та 2.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82E26D-A53B-C9C6-38DA-F51F787A5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183" y="1110587"/>
            <a:ext cx="5695950" cy="513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2973E1-2673-8F3F-8DA5-6201DAFFA34F}"/>
              </a:ext>
            </a:extLst>
          </p:cNvPr>
          <p:cNvSpPr txBox="1"/>
          <p:nvPr/>
        </p:nvSpPr>
        <p:spPr>
          <a:xfrm>
            <a:off x="10670960" y="5967563"/>
            <a:ext cx="956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ClockApp.h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BE1ABD-625A-6AE2-79D6-DEE38D376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35" y="2853093"/>
            <a:ext cx="4247362" cy="33914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AAB48-B1A3-492D-F56D-3D77A943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B76D4FF-D0C3-6122-62FC-A698A2C0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0EA18-A1A3-4BA1-85BC-AAF5D5A1E12E}" type="datetime1">
              <a:rPr lang="uk-UA" smtClean="0"/>
              <a:t>16.04.2023</a:t>
            </a:fld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4FA354A-DBB6-4995-8F5C-C9B26726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38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61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41DD0C-DCA2-F393-4FCF-D2A04765670E}"/>
              </a:ext>
            </a:extLst>
          </p:cNvPr>
          <p:cNvSpPr txBox="1"/>
          <p:nvPr/>
        </p:nvSpPr>
        <p:spPr>
          <a:xfrm>
            <a:off x="534034" y="905522"/>
            <a:ext cx="9994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/>
              <a:t>Використовуйте цей взірець, коли: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E88C06-66F1-CBCF-2278-45F9651D4A85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Застосування Спостерігача</a:t>
            </a:r>
            <a:endParaRPr lang="en-US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17BB95-F362-A90C-937D-083939E1E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1006696"/>
              </p:ext>
            </p:extLst>
          </p:nvPr>
        </p:nvGraphicFramePr>
        <p:xfrm>
          <a:off x="534034" y="1725486"/>
          <a:ext cx="11123932" cy="397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DBE50-BE01-14EE-2DC3-1DD5447B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F722198-B30D-A44C-0782-6BFB6128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3775-C9BF-419B-AB4A-2C1D9AEE6127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A1E10-8AD0-CE82-551A-20A53993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39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34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4A4F-CBB1-E64D-B986-FFD9E7250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137" y="17884"/>
            <a:ext cx="10515600" cy="1325563"/>
          </a:xfrm>
        </p:spPr>
        <p:txBody>
          <a:bodyPr/>
          <a:lstStyle/>
          <a:p>
            <a:r>
              <a:rPr lang="uk-UA" dirty="0"/>
              <a:t>Структура</a:t>
            </a:r>
            <a:endParaRPr lang="en-US" dirty="0"/>
          </a:p>
        </p:txBody>
      </p:sp>
      <p:pic>
        <p:nvPicPr>
          <p:cNvPr id="4098" name="Picture 2" descr="Сповіщення про події">
            <a:extLst>
              <a:ext uri="{FF2B5EF4-FFF2-40B4-BE49-F238E27FC236}">
                <a16:creationId xmlns:a16="http://schemas.microsoft.com/office/drawing/2014/main" id="{B9DEC96C-5735-6ABE-1267-88572C376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699" y="3016251"/>
            <a:ext cx="4322288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Підписка на події">
            <a:extLst>
              <a:ext uri="{FF2B5EF4-FFF2-40B4-BE49-F238E27FC236}">
                <a16:creationId xmlns:a16="http://schemas.microsoft.com/office/drawing/2014/main" id="{E4BE2BD2-888E-4218-027A-599BC99EE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68" y="833438"/>
            <a:ext cx="4476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8BF1E0-B10D-0B97-5F59-621532E42A68}"/>
              </a:ext>
            </a:extLst>
          </p:cNvPr>
          <p:cNvSpPr txBox="1"/>
          <p:nvPr/>
        </p:nvSpPr>
        <p:spPr>
          <a:xfrm>
            <a:off x="482279" y="1484027"/>
            <a:ext cx="64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Subject (</a:t>
            </a:r>
            <a:r>
              <a:rPr lang="uk-UA" dirty="0"/>
              <a:t>або</a:t>
            </a:r>
            <a:r>
              <a:rPr lang="en-US" dirty="0"/>
              <a:t> Publisher) – </a:t>
            </a:r>
            <a:r>
              <a:rPr lang="uk-UA" dirty="0"/>
              <a:t>тримає стан, про зміну якого повідомляє усіх спостерігачів.</a:t>
            </a:r>
            <a:endParaRPr lang="en-US" dirty="0"/>
          </a:p>
          <a:p>
            <a:r>
              <a:rPr lang="en-US" dirty="0"/>
              <a:t>Subject </a:t>
            </a:r>
            <a:r>
              <a:rPr lang="uk-UA" dirty="0"/>
              <a:t>також надає інтерфейс для підписки на його розсилку.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6EB9B-938B-35D2-0101-CB8179A0E341}"/>
              </a:ext>
            </a:extLst>
          </p:cNvPr>
          <p:cNvSpPr txBox="1"/>
          <p:nvPr/>
        </p:nvSpPr>
        <p:spPr>
          <a:xfrm>
            <a:off x="482279" y="4450644"/>
            <a:ext cx="6435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Observer (</a:t>
            </a:r>
            <a:r>
              <a:rPr lang="uk-UA" dirty="0"/>
              <a:t>або </a:t>
            </a:r>
            <a:r>
              <a:rPr lang="en-US" dirty="0"/>
              <a:t>Subscriber) – </a:t>
            </a:r>
            <a:r>
              <a:rPr lang="uk-UA" dirty="0"/>
              <a:t>клас, який буде підписуватись на повідомлення. Він матиме метод, який викликатиме </a:t>
            </a:r>
            <a:r>
              <a:rPr lang="en-US" dirty="0"/>
              <a:t>Subject </a:t>
            </a:r>
            <a:r>
              <a:rPr lang="uk-UA" dirty="0"/>
              <a:t>під час зміни свого стану.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6A7B7-5000-8FB8-A9C0-B763CE9A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6560279-6F28-08B0-2C9D-A806434F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A672-4E63-4100-8F16-BAB67D59264D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187E8A-1E31-F694-721A-91F2980F5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7405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E88C06-66F1-CBCF-2278-45F9651D4A85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Переваги</a:t>
            </a:r>
            <a:r>
              <a:rPr lang="en-US" sz="3600" dirty="0"/>
              <a:t>/</a:t>
            </a:r>
            <a:r>
              <a:rPr lang="uk-UA" sz="3600" dirty="0"/>
              <a:t>Недоліки Спостерігача</a:t>
            </a:r>
            <a:endParaRPr lang="en-US" sz="36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A17BB95-F362-A90C-937D-083939E1E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764894"/>
              </p:ext>
            </p:extLst>
          </p:nvPr>
        </p:nvGraphicFramePr>
        <p:xfrm>
          <a:off x="534034" y="1041906"/>
          <a:ext cx="11123932" cy="540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F3718-9D37-9731-1FF9-4A1AAEA0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3AD80-8D38-3DFC-8F60-0A56EA99C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B226-2D68-48DA-B9F2-CD83C0CD9ECC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3FF2FB8-CCBC-509E-434B-52E870E7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78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E88C06-66F1-CBCF-2278-45F9651D4A85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Зв’язок з іншими взірцями</a:t>
            </a:r>
            <a:endParaRPr lang="en-US" sz="36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D7B9FAB-F4B2-FBCD-E48B-527BCB1B2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99726"/>
              </p:ext>
            </p:extLst>
          </p:nvPr>
        </p:nvGraphicFramePr>
        <p:xfrm>
          <a:off x="534034" y="994298"/>
          <a:ext cx="11123932" cy="496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7E5A5-A8FE-EB41-02E5-9CE9EEA9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2F307-904C-1B27-5039-3B72BCAB6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A32A-3A54-41CC-86FE-AFBF9127C73F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D23263-34E3-C844-64B1-4D9E31CA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41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318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9834-E3A3-EEEC-F5E6-8472E2DECBE8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Known uses</a:t>
            </a:r>
          </a:p>
        </p:txBody>
      </p:sp>
      <p:pic>
        <p:nvPicPr>
          <p:cNvPr id="6146" name="Picture 2" descr="Qt — Википедия">
            <a:extLst>
              <a:ext uri="{FF2B5EF4-FFF2-40B4-BE49-F238E27FC236}">
                <a16:creationId xmlns:a16="http://schemas.microsoft.com/office/drawing/2014/main" id="{5D4B5A62-20C6-19BB-996A-055C05CE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318" y="741620"/>
            <a:ext cx="1897648" cy="135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7C4FF-5CA8-F75C-BDC1-676648B18194}"/>
              </a:ext>
            </a:extLst>
          </p:cNvPr>
          <p:cNvSpPr txBox="1"/>
          <p:nvPr/>
        </p:nvSpPr>
        <p:spPr>
          <a:xfrm>
            <a:off x="463857" y="5771355"/>
            <a:ext cx="8715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/>
              <a:t>Порівняння: </a:t>
            </a:r>
            <a:r>
              <a:rPr lang="en-US" dirty="0">
                <a:hlinkClick r:id="rId3"/>
              </a:rPr>
              <a:t>https://www.elpauer.org/stuff/a_deeper_look_at_signals_and_slots.pdf</a:t>
            </a:r>
            <a:endParaRPr lang="en-US" dirty="0"/>
          </a:p>
        </p:txBody>
      </p:sp>
      <p:pic>
        <p:nvPicPr>
          <p:cNvPr id="6148" name="Picture 4" descr="Boost — Вікіпедія">
            <a:extLst>
              <a:ext uri="{FF2B5EF4-FFF2-40B4-BE49-F238E27FC236}">
                <a16:creationId xmlns:a16="http://schemas.microsoft.com/office/drawing/2014/main" id="{8FAC0757-FE46-68BA-9402-1D78B376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97" y="2424621"/>
            <a:ext cx="2638425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B2F7F04D-C389-CFED-1044-122FBB7B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221" y="741620"/>
            <a:ext cx="3895118" cy="37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742F86-E3FE-18B8-A232-EB763692799F}"/>
              </a:ext>
            </a:extLst>
          </p:cNvPr>
          <p:cNvSpPr txBox="1">
            <a:spLocks/>
          </p:cNvSpPr>
          <p:nvPr/>
        </p:nvSpPr>
        <p:spPr>
          <a:xfrm>
            <a:off x="534034" y="983877"/>
            <a:ext cx="4023130" cy="1912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Signals and slots</a:t>
            </a:r>
          </a:p>
          <a:p>
            <a:endParaRPr lang="en-US" sz="2400" dirty="0"/>
          </a:p>
          <a:p>
            <a:r>
              <a:rPr lang="en-US" sz="2400" b="1" dirty="0"/>
              <a:t>slot</a:t>
            </a:r>
            <a:r>
              <a:rPr lang="en-US" sz="2400" dirty="0"/>
              <a:t> = observer</a:t>
            </a:r>
          </a:p>
          <a:p>
            <a:r>
              <a:rPr lang="en-US" sz="2400" b="1" dirty="0"/>
              <a:t>signal</a:t>
            </a:r>
            <a:r>
              <a:rPr lang="en-US" sz="2400" dirty="0"/>
              <a:t> = observable / subject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2A447A-FDF9-46C5-F8F3-9297019C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346FD7-54EF-44E7-65D2-5066C0B7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ABBBC-0E1B-4588-A2BC-638F75DC81C2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D625F0-ED2C-63E0-134E-7FB63EA97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81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Java (programming language) - Wikipedia">
            <a:extLst>
              <a:ext uri="{FF2B5EF4-FFF2-40B4-BE49-F238E27FC236}">
                <a16:creationId xmlns:a16="http://schemas.microsoft.com/office/drawing/2014/main" id="{C3C1634E-BA11-0943-4A58-751BE3271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021" y="130947"/>
            <a:ext cx="1025396" cy="187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59834-E3A3-EEEC-F5E6-8472E2DECBE8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Known uses</a:t>
            </a:r>
          </a:p>
        </p:txBody>
      </p:sp>
      <p:pic>
        <p:nvPicPr>
          <p:cNvPr id="4100" name="Picture 4" descr="Observer Pattern">
            <a:extLst>
              <a:ext uri="{FF2B5EF4-FFF2-40B4-BE49-F238E27FC236}">
                <a16:creationId xmlns:a16="http://schemas.microsoft.com/office/drawing/2014/main" id="{88747711-A888-889F-F038-05438EC9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83" y="1305539"/>
            <a:ext cx="5400581" cy="220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07DF40A-467C-71E5-D302-7547D7FF9E9C}"/>
              </a:ext>
            </a:extLst>
          </p:cNvPr>
          <p:cNvSpPr txBox="1">
            <a:spLocks/>
          </p:cNvSpPr>
          <p:nvPr/>
        </p:nvSpPr>
        <p:spPr>
          <a:xfrm>
            <a:off x="424583" y="601282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java.util.Observer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B0CCE7C-D704-6FBD-244B-C0EB6C4B9B86}"/>
              </a:ext>
            </a:extLst>
          </p:cNvPr>
          <p:cNvSpPr txBox="1">
            <a:spLocks/>
          </p:cNvSpPr>
          <p:nvPr/>
        </p:nvSpPr>
        <p:spPr>
          <a:xfrm>
            <a:off x="424583" y="2922968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java.awt.event</a:t>
            </a:r>
            <a:r>
              <a:rPr lang="en-US" sz="2400" dirty="0"/>
              <a:t> </a:t>
            </a:r>
            <a:r>
              <a:rPr lang="uk-UA" sz="2400" dirty="0"/>
              <a:t>– асинхронний </a:t>
            </a:r>
            <a:r>
              <a:rPr lang="en-US" sz="2400" dirty="0"/>
              <a:t>Observer</a:t>
            </a:r>
          </a:p>
        </p:txBody>
      </p:sp>
      <p:pic>
        <p:nvPicPr>
          <p:cNvPr id="4102" name="Picture 6" descr="Java Tutorials: The AWTEvent class">
            <a:extLst>
              <a:ext uri="{FF2B5EF4-FFF2-40B4-BE49-F238E27FC236}">
                <a16:creationId xmlns:a16="http://schemas.microsoft.com/office/drawing/2014/main" id="{5A4E062F-82FE-A2A7-FE28-E2F1BFF8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34" y="3622085"/>
            <a:ext cx="3823982" cy="263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A7A1C-22FF-28A7-2565-84084D427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93FA2C6-DDF5-ACAB-BF49-E1A48716B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36D8-7329-4954-979F-C78A875B4E4C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EE032A-5688-5921-1E11-412F9918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6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96A2E1B-136C-9B03-8D7D-922327802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630" y="3062796"/>
            <a:ext cx="7296739" cy="300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2E1EF8A-F9F9-31A5-EBB2-66892259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752" y="816745"/>
            <a:ext cx="1566909" cy="156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9D18282-4159-E084-45CB-4F71F55151C9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Known uses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1A53F7-E180-D60C-EDF8-67B3F3910F90}"/>
              </a:ext>
            </a:extLst>
          </p:cNvPr>
          <p:cNvSpPr txBox="1">
            <a:spLocks/>
          </p:cNvSpPr>
          <p:nvPr/>
        </p:nvSpPr>
        <p:spPr>
          <a:xfrm>
            <a:off x="534034" y="1163553"/>
            <a:ext cx="9639776" cy="198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LiveData</a:t>
            </a:r>
            <a:r>
              <a:rPr lang="uk-UA" sz="2400" dirty="0"/>
              <a:t> – </a:t>
            </a:r>
            <a:r>
              <a:rPr lang="en-US" sz="2400" dirty="0"/>
              <a:t>Android </a:t>
            </a:r>
            <a:r>
              <a:rPr lang="en-US" sz="2400" dirty="0" err="1"/>
              <a:t>JetPack</a:t>
            </a:r>
            <a:endParaRPr lang="en-US" sz="24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ViewModel</a:t>
            </a:r>
            <a:r>
              <a:rPr lang="en-US" sz="1800" dirty="0"/>
              <a:t> </a:t>
            </a:r>
            <a:r>
              <a:rPr lang="uk-UA" sz="1800" dirty="0"/>
              <a:t>надає об’єкт </a:t>
            </a:r>
            <a:r>
              <a:rPr lang="en-US" sz="1800" dirty="0" err="1"/>
              <a:t>LiveData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View </a:t>
            </a:r>
            <a:r>
              <a:rPr lang="uk-UA" sz="1800" dirty="0"/>
              <a:t>додає до нього спостерігачів</a:t>
            </a:r>
          </a:p>
          <a:p>
            <a:endParaRPr lang="uk-UA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LiveData</a:t>
            </a:r>
            <a:r>
              <a:rPr lang="uk-UA" sz="1800" dirty="0"/>
              <a:t> сповіщає, коли значення всередині змінюється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Framework </a:t>
            </a:r>
            <a:r>
              <a:rPr lang="uk-UA" sz="1800" dirty="0"/>
              <a:t>сам слідкує за життям об’єктів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F92B1-1F9E-AD1F-5189-0C7E01DC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8C757-CEBA-F3F1-BF05-422717CAF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67716-3B0D-4D6D-B29D-6B38E430C649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6F2C52-4AE5-313B-C769-F44D32A4F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44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95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E7F5-0F6B-4FC3-CEFC-A42F0FD2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Стан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7156E-67EE-A098-382B-29357B228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504"/>
            <a:ext cx="10515600" cy="642368"/>
          </a:xfrm>
        </p:spPr>
        <p:txBody>
          <a:bodyPr/>
          <a:lstStyle/>
          <a:p>
            <a:pPr marL="0" indent="0">
              <a:buNone/>
            </a:pPr>
            <a:r>
              <a:rPr lang="uk-UA" i="1" dirty="0"/>
              <a:t>або ж </a:t>
            </a:r>
            <a:r>
              <a:rPr lang="en-US" i="1" dirty="0"/>
              <a:t>State</a:t>
            </a:r>
          </a:p>
        </p:txBody>
      </p:sp>
      <p:pic>
        <p:nvPicPr>
          <p:cNvPr id="4" name="Picture 2" descr="Патерн Стан">
            <a:extLst>
              <a:ext uri="{FF2B5EF4-FFF2-40B4-BE49-F238E27FC236}">
                <a16:creationId xmlns:a16="http://schemas.microsoft.com/office/drawing/2014/main" id="{75F32F59-55FE-76EE-D07D-77F376A47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908" y="1799207"/>
            <a:ext cx="6210277" cy="388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463D8B-D934-9AF0-8776-413729927889}"/>
              </a:ext>
            </a:extLst>
          </p:cNvPr>
          <p:cNvSpPr txBox="1"/>
          <p:nvPr/>
        </p:nvSpPr>
        <p:spPr>
          <a:xfrm>
            <a:off x="4574908" y="5789149"/>
            <a:ext cx="609452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https://refactoring.guru/images/patterns/content/state/state-uk.png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C5A8E-DE38-A56B-2DD2-155037E5D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B86C8695-C8E2-7734-8A68-95E43833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53EC0-B721-4CBC-9E83-47DA3FF99FBE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99FE77-B8C7-FF03-C617-1140F403E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45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4104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680652-32F2-4739-B75A-133E5B41F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uk-UA" dirty="0"/>
              <a:t>Концепція</a:t>
            </a:r>
            <a:endParaRPr lang="en-US" dirty="0"/>
          </a:p>
        </p:txBody>
      </p:sp>
      <p:pic>
        <p:nvPicPr>
          <p:cNvPr id="2050" name="Picture 2" descr="Cкінченний автомат">
            <a:extLst>
              <a:ext uri="{FF2B5EF4-FFF2-40B4-BE49-F238E27FC236}">
                <a16:creationId xmlns:a16="http://schemas.microsoft.com/office/drawing/2014/main" id="{87680061-8C8A-A678-7BEB-60AE4AB89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15" y="2081166"/>
            <a:ext cx="3920971" cy="269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1CD4B9-E9DC-869A-A540-44FD9094807F}"/>
              </a:ext>
            </a:extLst>
          </p:cNvPr>
          <p:cNvSpPr txBox="1"/>
          <p:nvPr/>
        </p:nvSpPr>
        <p:spPr>
          <a:xfrm>
            <a:off x="2215854" y="5524500"/>
            <a:ext cx="2273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Скінченний автомат</a:t>
            </a:r>
            <a:endParaRPr lang="en-US" dirty="0"/>
          </a:p>
        </p:txBody>
      </p:sp>
      <p:pic>
        <p:nvPicPr>
          <p:cNvPr id="2052" name="Picture 4" descr="Можливі стани документу та переходи між ними">
            <a:extLst>
              <a:ext uri="{FF2B5EF4-FFF2-40B4-BE49-F238E27FC236}">
                <a16:creationId xmlns:a16="http://schemas.microsoft.com/office/drawing/2014/main" id="{7F9AABA9-3E05-41AA-F49D-062F0EADA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199" y="1333500"/>
            <a:ext cx="5334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0F9FD-DBE9-4AEA-C6FE-EE9CC4263AFC}"/>
              </a:ext>
            </a:extLst>
          </p:cNvPr>
          <p:cNvSpPr txBox="1"/>
          <p:nvPr/>
        </p:nvSpPr>
        <p:spPr>
          <a:xfrm>
            <a:off x="6215478" y="5524500"/>
            <a:ext cx="5247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Можливі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 </a:t>
            </a:r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стани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 документу та переходи </a:t>
            </a:r>
            <a:r>
              <a:rPr lang="ru-RU" b="0" i="1" dirty="0" err="1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між</a:t>
            </a:r>
            <a:r>
              <a:rPr lang="ru-RU" b="0" i="1" dirty="0">
                <a:solidFill>
                  <a:srgbClr val="999999"/>
                </a:solidFill>
                <a:effectLst/>
                <a:latin typeface="PT Sans" panose="020B0503020203020204" pitchFamily="34" charset="0"/>
              </a:rPr>
              <a:t> ними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317D5-30D6-AB77-1B2B-2CAF5D7A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8372A-507B-7EDC-941D-B8F87F3F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82E10-714D-4A9E-8165-C4A7FE8277C9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19E09-E993-0754-BC3D-923F4FE9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46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7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ow the NSA Could Bug Your Powered-Off iPhone, and How to Stop Them | WIRED">
            <a:extLst>
              <a:ext uri="{FF2B5EF4-FFF2-40B4-BE49-F238E27FC236}">
                <a16:creationId xmlns:a16="http://schemas.microsoft.com/office/drawing/2014/main" id="{0FE8B6F3-99C7-36EB-090C-69F4195FB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71" y="2101487"/>
            <a:ext cx="3980547" cy="26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FED68C-8B19-5DD8-5932-E086305FC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uk-UA" dirty="0"/>
              <a:t>Аналогія з реального світу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D6A6D-4174-DA1E-66D2-E0A992EA0836}"/>
              </a:ext>
            </a:extLst>
          </p:cNvPr>
          <p:cNvSpPr txBox="1"/>
          <p:nvPr/>
        </p:nvSpPr>
        <p:spPr>
          <a:xfrm>
            <a:off x="621436" y="2125599"/>
            <a:ext cx="5717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Ваш смартфон поводиться </a:t>
            </a:r>
            <a:r>
              <a:rPr lang="ru-RU" dirty="0" err="1"/>
              <a:t>по-різному</a:t>
            </a:r>
            <a:r>
              <a:rPr lang="ru-RU" dirty="0"/>
              <a:t> в </a:t>
            </a:r>
            <a:r>
              <a:rPr lang="ru-RU" dirty="0" err="1"/>
              <a:t>залежності</a:t>
            </a:r>
            <a:r>
              <a:rPr lang="ru-RU" dirty="0"/>
              <a:t> </a:t>
            </a:r>
            <a:r>
              <a:rPr lang="ru-RU" dirty="0" err="1"/>
              <a:t>від</a:t>
            </a:r>
            <a:r>
              <a:rPr lang="ru-RU" dirty="0"/>
              <a:t> поточного стану: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Якщо</a:t>
            </a:r>
            <a:r>
              <a:rPr lang="ru-RU" dirty="0"/>
              <a:t> телефон </a:t>
            </a:r>
            <a:r>
              <a:rPr lang="ru-RU" b="1" dirty="0" err="1"/>
              <a:t>розблоковано</a:t>
            </a:r>
            <a:r>
              <a:rPr lang="ru-RU" dirty="0"/>
              <a:t>, </a:t>
            </a:r>
            <a:r>
              <a:rPr lang="ru-RU" dirty="0" err="1"/>
              <a:t>натискання</a:t>
            </a:r>
            <a:r>
              <a:rPr lang="ru-RU" dirty="0"/>
              <a:t> кнопок телефону </a:t>
            </a:r>
            <a:r>
              <a:rPr lang="ru-RU" dirty="0" err="1"/>
              <a:t>призведе</a:t>
            </a:r>
            <a:r>
              <a:rPr lang="ru-RU" dirty="0"/>
              <a:t> до </a:t>
            </a:r>
            <a:r>
              <a:rPr lang="ru-RU" dirty="0" err="1"/>
              <a:t>якихось</a:t>
            </a:r>
            <a:r>
              <a:rPr lang="ru-RU" dirty="0"/>
              <a:t> </a:t>
            </a:r>
            <a:r>
              <a:rPr lang="ru-RU" dirty="0" err="1"/>
              <a:t>дій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Якщо</a:t>
            </a:r>
            <a:r>
              <a:rPr lang="ru-RU" dirty="0"/>
              <a:t> телефон </a:t>
            </a:r>
            <a:r>
              <a:rPr lang="ru-RU" b="1" dirty="0" err="1"/>
              <a:t>заблоковано</a:t>
            </a:r>
            <a:r>
              <a:rPr lang="ru-RU" dirty="0"/>
              <a:t>, </a:t>
            </a:r>
            <a:r>
              <a:rPr lang="ru-RU" dirty="0" err="1"/>
              <a:t>натискання</a:t>
            </a:r>
            <a:r>
              <a:rPr lang="ru-RU" dirty="0"/>
              <a:t> кнопок </a:t>
            </a:r>
            <a:r>
              <a:rPr lang="ru-RU" dirty="0" err="1"/>
              <a:t>призведе</a:t>
            </a:r>
            <a:r>
              <a:rPr lang="ru-RU" dirty="0"/>
              <a:t> до </a:t>
            </a:r>
            <a:r>
              <a:rPr lang="ru-RU" dirty="0" err="1"/>
              <a:t>появи</a:t>
            </a:r>
            <a:r>
              <a:rPr lang="ru-RU" dirty="0"/>
              <a:t> </a:t>
            </a:r>
            <a:r>
              <a:rPr lang="ru-RU" dirty="0" err="1"/>
              <a:t>екрану</a:t>
            </a:r>
            <a:r>
              <a:rPr lang="ru-RU" dirty="0"/>
              <a:t> </a:t>
            </a:r>
            <a:r>
              <a:rPr lang="ru-RU" dirty="0" err="1"/>
              <a:t>розблокування</a:t>
            </a:r>
            <a:r>
              <a:rPr lang="ru-RU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Якщо</a:t>
            </a:r>
            <a:r>
              <a:rPr lang="ru-RU" dirty="0"/>
              <a:t> телефон </a:t>
            </a:r>
            <a:r>
              <a:rPr lang="ru-RU" b="1" dirty="0" err="1"/>
              <a:t>розряджено</a:t>
            </a:r>
            <a:r>
              <a:rPr lang="ru-RU" dirty="0"/>
              <a:t>, </a:t>
            </a:r>
            <a:r>
              <a:rPr lang="ru-RU" dirty="0" err="1"/>
              <a:t>натискання</a:t>
            </a:r>
            <a:r>
              <a:rPr lang="ru-RU" dirty="0"/>
              <a:t> кнопок </a:t>
            </a:r>
            <a:r>
              <a:rPr lang="ru-RU" dirty="0" err="1"/>
              <a:t>призведе</a:t>
            </a:r>
            <a:r>
              <a:rPr lang="ru-RU" dirty="0"/>
              <a:t> до </a:t>
            </a:r>
            <a:r>
              <a:rPr lang="ru-RU" dirty="0" err="1"/>
              <a:t>появи</a:t>
            </a:r>
            <a:r>
              <a:rPr lang="ru-RU" dirty="0"/>
              <a:t> </a:t>
            </a:r>
            <a:r>
              <a:rPr lang="ru-RU" dirty="0" err="1"/>
              <a:t>екрану</a:t>
            </a:r>
            <a:r>
              <a:rPr lang="ru-RU" dirty="0"/>
              <a:t> зарядки.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9D790-9F3E-C8EF-276D-F71DAE3DE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37E36-CF56-E998-ECEF-D27C41D6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590F8-DC7B-487B-AFD3-551916B5EC49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152AEF-515B-80CA-486E-9EA6B3AC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027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EE28F-3151-1782-6E5A-9BC4BC360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5" y="1502176"/>
            <a:ext cx="4907972" cy="41529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F6D973D-9848-1D7B-3752-82D61D3F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7937"/>
            <a:ext cx="10515600" cy="1325563"/>
          </a:xfrm>
        </p:spPr>
        <p:txBody>
          <a:bodyPr/>
          <a:lstStyle/>
          <a:p>
            <a:r>
              <a:rPr lang="uk-UA" dirty="0"/>
              <a:t>Чому не </a:t>
            </a:r>
            <a:r>
              <a:rPr lang="en-US" dirty="0"/>
              <a:t>switch-case?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7C6CC-113D-CF7A-9F94-A71F89C52C1E}"/>
              </a:ext>
            </a:extLst>
          </p:cNvPr>
          <p:cNvSpPr txBox="1"/>
          <p:nvPr/>
        </p:nvSpPr>
        <p:spPr>
          <a:xfrm>
            <a:off x="5962835" y="1963841"/>
            <a:ext cx="4051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Складно підтримувати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Порушує принцип </a:t>
            </a:r>
            <a:r>
              <a:rPr lang="en-US" dirty="0"/>
              <a:t>open/closed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/>
              <a:t>Не </a:t>
            </a:r>
            <a:r>
              <a:rPr lang="uk-UA" dirty="0" err="1"/>
              <a:t>інкапсулює</a:t>
            </a:r>
            <a:r>
              <a:rPr lang="uk-UA" dirty="0"/>
              <a:t> зв’язки між станами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339C91-D98C-AE73-BAE4-ECE84975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F713A36-225B-6764-0CA2-8A57219E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FFC12-C313-403B-B8AA-F1DC3CDDB991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2524B-D3C8-EB32-E1EB-F9A41C65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48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23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40C88F-4520-0F01-FE53-BAF29AE1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7937"/>
            <a:ext cx="10515600" cy="1325563"/>
          </a:xfrm>
        </p:spPr>
        <p:txBody>
          <a:bodyPr/>
          <a:lstStyle/>
          <a:p>
            <a:r>
              <a:rPr lang="uk-UA" dirty="0"/>
              <a:t>Рішення</a:t>
            </a: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A07DEA7-3D13-7BB4-0719-3DED938E6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862927"/>
              </p:ext>
            </p:extLst>
          </p:nvPr>
        </p:nvGraphicFramePr>
        <p:xfrm>
          <a:off x="534033" y="994298"/>
          <a:ext cx="5956167" cy="5530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Структура класів патерна Стан">
            <a:extLst>
              <a:ext uri="{FF2B5EF4-FFF2-40B4-BE49-F238E27FC236}">
                <a16:creationId xmlns:a16="http://schemas.microsoft.com/office/drawing/2014/main" id="{F24CD241-ACB5-DE79-8A40-B2F60FDCB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722" y="1476375"/>
            <a:ext cx="51435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7612FB-AD29-B2AD-4487-EF01E090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F599DF-ED53-ED2E-5D7E-CB673394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E85F8-6C42-4D12-90EC-47E1AB0EC620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6A209C-6A83-4BFC-FD32-35FDFF3C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49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2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BE83F-E863-AD29-AAD2-7AD10599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34" y="21975"/>
            <a:ext cx="7584440" cy="1325563"/>
          </a:xfrm>
        </p:spPr>
        <p:txBody>
          <a:bodyPr>
            <a:normAutofit/>
          </a:bodyPr>
          <a:lstStyle/>
          <a:p>
            <a:r>
              <a:rPr lang="uk-UA" sz="3600" dirty="0"/>
              <a:t>Реалізація </a:t>
            </a:r>
            <a:r>
              <a:rPr lang="en-US" sz="3600" dirty="0"/>
              <a:t>1 - GoF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A6C89A5-E949-B983-0E48-96A7611AB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157334"/>
            <a:ext cx="6105525" cy="49339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499C5-8D9D-F249-473A-F6159A466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34C68F-1400-38F3-7484-28A2D6D24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F36E-433E-44C0-B07B-C4F324A6D658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01A50-700F-AA26-F1E4-99B2327D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C984F-58FE-30DB-886B-1C4015E08853}"/>
              </a:ext>
            </a:extLst>
          </p:cNvPr>
          <p:cNvSpPr txBox="1"/>
          <p:nvPr/>
        </p:nvSpPr>
        <p:spPr>
          <a:xfrm>
            <a:off x="534034" y="844197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 </a:t>
            </a:r>
            <a:r>
              <a:rPr lang="en-US" sz="1200" dirty="0"/>
              <a:t>observer-</a:t>
            </a:r>
            <a:r>
              <a:rPr lang="en-US" sz="1200" dirty="0" err="1"/>
              <a:t>gof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3495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te">
            <a:extLst>
              <a:ext uri="{FF2B5EF4-FFF2-40B4-BE49-F238E27FC236}">
                <a16:creationId xmlns:a16="http://schemas.microsoft.com/office/drawing/2014/main" id="{B13F45AA-B54C-D37A-B3FB-923080C6C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" t="12462" r="2689" b="2907"/>
          <a:stretch/>
        </p:blipFill>
        <p:spPr bwMode="auto">
          <a:xfrm>
            <a:off x="2761752" y="1766655"/>
            <a:ext cx="6668496" cy="372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20F556-AEFF-4919-1761-3EBB434F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35" y="7937"/>
            <a:ext cx="10515600" cy="1325563"/>
          </a:xfrm>
        </p:spPr>
        <p:txBody>
          <a:bodyPr/>
          <a:lstStyle/>
          <a:p>
            <a:r>
              <a:rPr lang="uk-UA" dirty="0"/>
              <a:t>Діаграма послідовності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C38F40-971F-4DEE-A7A5-F58688128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63DECF-9025-0E7C-6EB5-D6A1C416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42F42-1503-40F0-8DB5-5CDBC43E20EF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D8C2C-212E-26DA-EEAB-4681EFA0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94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49C32A-D69D-C9BD-456E-7B639EFEA4FF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Приклад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79426-B271-04AA-4A74-99751355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085850"/>
            <a:ext cx="9639300" cy="4686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31AD1D-D338-D786-B985-9929591EA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B82F5A-9DCF-6DCC-C08A-E87F3842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A221C-ABF5-43E7-87D9-6DDFA3ED32E4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C9DF49-6A69-6EF4-10B5-BE15B71B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51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93D14-12EB-D8AF-4A97-7455E3E62B82}"/>
              </a:ext>
            </a:extLst>
          </p:cNvPr>
          <p:cNvSpPr txBox="1"/>
          <p:nvPr/>
        </p:nvSpPr>
        <p:spPr>
          <a:xfrm>
            <a:off x="534034" y="947350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</a:t>
            </a:r>
            <a:r>
              <a:rPr lang="en-US" sz="1200" dirty="0"/>
              <a:t> state-player-example</a:t>
            </a:r>
          </a:p>
        </p:txBody>
      </p:sp>
    </p:spTree>
    <p:extLst>
      <p:ext uri="{BB962C8B-B14F-4D97-AF65-F5344CB8AC3E}">
        <p14:creationId xmlns:p14="http://schemas.microsoft.com/office/powerpoint/2010/main" val="2210723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49C32A-D69D-C9BD-456E-7B639EFEA4FF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Приклад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79426-B271-04AA-4A74-99751355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43" y="419298"/>
            <a:ext cx="5547000" cy="2696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2B5661-CF69-525A-84BF-A41F13DCC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34" y="1189498"/>
            <a:ext cx="3656226" cy="32653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99305D-3DAB-B387-2D3D-1ADF5B5A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4" y="4730672"/>
            <a:ext cx="4774813" cy="141101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BA75F3-E36B-0AB8-7379-7D75637CD991}"/>
              </a:ext>
            </a:extLst>
          </p:cNvPr>
          <p:cNvSpPr/>
          <p:nvPr/>
        </p:nvSpPr>
        <p:spPr>
          <a:xfrm>
            <a:off x="4585028" y="2993953"/>
            <a:ext cx="3192797" cy="49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Зберігаємо поточний стан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301A6E-707E-8B24-6A4F-6383421EC4D1}"/>
              </a:ext>
            </a:extLst>
          </p:cNvPr>
          <p:cNvCxnSpPr>
            <a:cxnSpLocks/>
          </p:cNvCxnSpPr>
          <p:nvPr/>
        </p:nvCxnSpPr>
        <p:spPr>
          <a:xfrm>
            <a:off x="3684233" y="3240892"/>
            <a:ext cx="872872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AFDDE-1EEE-E2E8-9849-6DEC70B8AB8E}"/>
              </a:ext>
            </a:extLst>
          </p:cNvPr>
          <p:cNvSpPr/>
          <p:nvPr/>
        </p:nvSpPr>
        <p:spPr>
          <a:xfrm>
            <a:off x="6096000" y="5647806"/>
            <a:ext cx="3192797" cy="49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Делегуємо виконання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D27451-BEFB-EC36-CEE4-1F3905010D5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556769" y="5894744"/>
            <a:ext cx="3539231" cy="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B5C5173-EB65-5E56-17F4-C96270BFA0A2}"/>
              </a:ext>
            </a:extLst>
          </p:cNvPr>
          <p:cNvSpPr/>
          <p:nvPr/>
        </p:nvSpPr>
        <p:spPr>
          <a:xfrm>
            <a:off x="6095999" y="4651902"/>
            <a:ext cx="3838114" cy="49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Можемо задати початковий стан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CE6715-3BB0-BAD5-EFCC-61ADC6D1A58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5211192" y="4898841"/>
            <a:ext cx="884807" cy="11704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BC152C-15AB-14C9-AC24-0A017DC57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04ACF4-776A-EFCC-70DB-9DCFE316E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2C260-FB3B-4FFF-A4CB-3D38D32B0BBE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30BE4-0911-D859-10D0-0FC9817C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54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49C32A-D69D-C9BD-456E-7B639EFEA4FF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Приклад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79426-B271-04AA-4A74-99751355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976" y="419298"/>
            <a:ext cx="5561967" cy="27040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19D4B-E5E8-9A62-3068-1DE1A2D5B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96"/>
          <a:stretch/>
        </p:blipFill>
        <p:spPr>
          <a:xfrm>
            <a:off x="534034" y="1227808"/>
            <a:ext cx="3590925" cy="23672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17F4E4-EE31-49F0-E41B-B457FC65D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4" y="3775137"/>
            <a:ext cx="5561966" cy="18746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68B863-BA10-99DF-7D20-4DDA8BF61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631" y="3775137"/>
            <a:ext cx="5561967" cy="1889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2F98E5-516A-FA78-5255-4F83797805D2}"/>
              </a:ext>
            </a:extLst>
          </p:cNvPr>
          <p:cNvSpPr/>
          <p:nvPr/>
        </p:nvSpPr>
        <p:spPr>
          <a:xfrm>
            <a:off x="4585028" y="2808737"/>
            <a:ext cx="3192797" cy="679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Змінюємо стан контексту в залежності від нашої логіки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909495-888D-3E1B-6FAC-4EB903F8C094}"/>
              </a:ext>
            </a:extLst>
          </p:cNvPr>
          <p:cNvCxnSpPr>
            <a:cxnSpLocks/>
          </p:cNvCxnSpPr>
          <p:nvPr/>
        </p:nvCxnSpPr>
        <p:spPr>
          <a:xfrm flipV="1">
            <a:off x="3719744" y="3240892"/>
            <a:ext cx="837361" cy="126008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520252C-CAA6-6E8D-46CF-6B37C0FFC05D}"/>
              </a:ext>
            </a:extLst>
          </p:cNvPr>
          <p:cNvCxnSpPr>
            <a:cxnSpLocks/>
            <a:endCxn id="10" idx="3"/>
          </p:cNvCxnSpPr>
          <p:nvPr/>
        </p:nvCxnSpPr>
        <p:spPr>
          <a:xfrm flipH="1" flipV="1">
            <a:off x="7777825" y="3148284"/>
            <a:ext cx="1339542" cy="135269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9D473-38B6-74A8-7DF5-494545585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820C77D-040A-E33C-0AB4-3A205F88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76FCC-C985-4451-BF0F-DACAE6B4F8B6}" type="datetime1">
              <a:rPr lang="uk-UA" smtClean="0"/>
              <a:t>16.04.2023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C7CC7A0-E62D-BEF8-97AE-A19135527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53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5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28134-49A8-B069-4356-6FDE2B77B946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7584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Проблеми (нюанси) реалізації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12ABC-8DAA-4CC0-D0F8-64EB472FAF28}"/>
              </a:ext>
            </a:extLst>
          </p:cNvPr>
          <p:cNvSpPr txBox="1"/>
          <p:nvPr/>
        </p:nvSpPr>
        <p:spPr>
          <a:xfrm>
            <a:off x="534034" y="1162872"/>
            <a:ext cx="9826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Хто визначає переходи між станами?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Табличний підхід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Час життя станів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EAB4E-7E3C-AD38-AC8B-B4308FA5C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E389EC-E472-8A41-5784-7213FE8AE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68B6B-185A-421C-8DD1-26DFAC933EDC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FD0BC0-943D-44B4-2689-9CDAC6E9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54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367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7AD4-1FCC-F15E-F82F-D1D2BE886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Хто визначає переходи між станами?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DAEB-26A7-708E-79CD-1215EB55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Якщо критерії для зміни стану фіксовані, це можна робити у контексті</a:t>
            </a:r>
          </a:p>
          <a:p>
            <a:r>
              <a:rPr lang="uk-UA" dirty="0"/>
              <a:t>Варіант, коли стани самі визначають перехід до наступного, є більш гнучким, але додає залежності між станами</a:t>
            </a:r>
          </a:p>
          <a:p>
            <a:r>
              <a:rPr lang="uk-UA" dirty="0"/>
              <a:t>У такому разі контекст має надавати інтерфейс для зміни стану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34DED-0E44-84DD-F3CE-AB2E62DF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07431-335C-EAAF-EB92-7BD5724B6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96E2-D345-4256-94FD-F1CD228934C8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FAAECD-1265-3112-8A14-54B0BCF9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55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0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7AD4-1FCC-F15E-F82F-D1D2BE88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64" y="152061"/>
            <a:ext cx="10515600" cy="922137"/>
          </a:xfrm>
        </p:spPr>
        <p:txBody>
          <a:bodyPr/>
          <a:lstStyle/>
          <a:p>
            <a:r>
              <a:rPr lang="uk-UA" dirty="0"/>
              <a:t>Таблиця переходів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0DAEB-26A7-708E-79CD-1215EB55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799" cy="443371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uk-UA" dirty="0"/>
              <a:t>Плюси</a:t>
            </a:r>
          </a:p>
          <a:p>
            <a:r>
              <a:rPr lang="uk-UA" dirty="0" err="1"/>
              <a:t>Гнучко</a:t>
            </a:r>
            <a:r>
              <a:rPr lang="uk-UA" dirty="0"/>
              <a:t>: можна змінювати дані замість коду</a:t>
            </a:r>
          </a:p>
          <a:p>
            <a:pPr marL="0" indent="0">
              <a:buNone/>
            </a:pPr>
            <a:endParaRPr lang="uk-UA" dirty="0"/>
          </a:p>
          <a:p>
            <a:pPr marL="0" indent="0">
              <a:buNone/>
            </a:pPr>
            <a:r>
              <a:rPr lang="uk-UA" dirty="0"/>
              <a:t>Мінуси</a:t>
            </a:r>
          </a:p>
          <a:p>
            <a:r>
              <a:rPr lang="uk-UA" dirty="0"/>
              <a:t>Знаходження ключа у таблиці зазвичай дорожче, ніж виклик віртуальної функції</a:t>
            </a:r>
          </a:p>
          <a:p>
            <a:r>
              <a:rPr lang="uk-UA" dirty="0"/>
              <a:t>Зберігання у такому однорідному форматі роблять переходи менш явними і тому складнішими для розуміння</a:t>
            </a:r>
          </a:p>
          <a:p>
            <a:r>
              <a:rPr lang="uk-UA" dirty="0"/>
              <a:t>Основна різниця: взірець </a:t>
            </a:r>
            <a:r>
              <a:rPr lang="en-US" dirty="0"/>
              <a:t>State</a:t>
            </a:r>
            <a:r>
              <a:rPr lang="uk-UA" dirty="0"/>
              <a:t> </a:t>
            </a:r>
            <a:r>
              <a:rPr lang="uk-UA" b="1" dirty="0"/>
              <a:t>моделює поведінку, притаманну конкретним станам</a:t>
            </a:r>
            <a:r>
              <a:rPr lang="uk-UA" dirty="0"/>
              <a:t>, табличний підхід концентрується на </a:t>
            </a:r>
            <a:r>
              <a:rPr lang="uk-UA" b="1" dirty="0"/>
              <a:t>визначенні самих переходів між станами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D4E726-1F25-0F6B-E09A-83BAD677E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64" y="1825624"/>
            <a:ext cx="5417245" cy="443371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AC3E1-F1A4-5475-8516-951CF51A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6F18F6D-F4B1-1C90-B708-91858336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69894-806B-47DD-B9D3-6D8E8FB5CE29}" type="datetime1">
              <a:rPr lang="uk-UA" smtClean="0"/>
              <a:t>16.04.2023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B0A911-496B-B209-F4E7-DB1A03719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56</a:t>
            </a:fld>
            <a:r>
              <a:rPr lang="en-US"/>
              <a:t>/62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658755-E979-C4FA-B75D-239E47EDD4FA}"/>
              </a:ext>
            </a:extLst>
          </p:cNvPr>
          <p:cNvSpPr txBox="1"/>
          <p:nvPr/>
        </p:nvSpPr>
        <p:spPr>
          <a:xfrm>
            <a:off x="509264" y="845706"/>
            <a:ext cx="6720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dirty="0"/>
              <a:t>Проект:</a:t>
            </a:r>
            <a:r>
              <a:rPr lang="en-US" sz="1200" dirty="0"/>
              <a:t> state-table-based</a:t>
            </a:r>
          </a:p>
        </p:txBody>
      </p:sp>
    </p:spTree>
    <p:extLst>
      <p:ext uri="{BB962C8B-B14F-4D97-AF65-F5344CB8AC3E}">
        <p14:creationId xmlns:p14="http://schemas.microsoft.com/office/powerpoint/2010/main" val="11342310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7AD4-1FCC-F15E-F82F-D1D2BE88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64" y="152061"/>
            <a:ext cx="10515600" cy="922137"/>
          </a:xfrm>
        </p:spPr>
        <p:txBody>
          <a:bodyPr/>
          <a:lstStyle/>
          <a:p>
            <a:r>
              <a:rPr lang="uk-UA" dirty="0"/>
              <a:t>Час життя станів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7DD06-7699-7FCD-ABAF-A9DB47F17BA3}"/>
              </a:ext>
            </a:extLst>
          </p:cNvPr>
          <p:cNvSpPr txBox="1"/>
          <p:nvPr/>
        </p:nvSpPr>
        <p:spPr>
          <a:xfrm>
            <a:off x="692458" y="1216241"/>
            <a:ext cx="95967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/>
              <a:t>А. Створюємо об’єкти коли потрібно і видаляємо після використання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Стани невідомі заздалегідь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Нечасті зміни станів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Не створюємо непотрібних станів, особливо коли вони тримають багато інформації</a:t>
            </a:r>
          </a:p>
          <a:p>
            <a:endParaRPr lang="uk-UA" sz="2400" dirty="0"/>
          </a:p>
          <a:p>
            <a:r>
              <a:rPr lang="uk-UA" sz="2400" b="1" dirty="0"/>
              <a:t>Б. Створюємо їх завчасно і на весь час роботи програми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Стани часто видаляються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Може бути незручно, оскільки треба вести облік усіх станів</a:t>
            </a:r>
            <a:endParaRPr lang="uk-UA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Використовуємо </a:t>
            </a:r>
            <a:r>
              <a:rPr lang="en-US" sz="2400" b="1" dirty="0"/>
              <a:t>Flyweight</a:t>
            </a:r>
            <a:r>
              <a:rPr lang="en-US" sz="2400" dirty="0"/>
              <a:t> </a:t>
            </a:r>
            <a:r>
              <a:rPr lang="uk-UA" sz="2400" dirty="0"/>
              <a:t>для реалізації, якщо стани </a:t>
            </a:r>
            <a:r>
              <a:rPr lang="uk-UA" sz="2400" dirty="0" err="1"/>
              <a:t>інкапсулюють</a:t>
            </a:r>
            <a:r>
              <a:rPr lang="uk-UA" sz="2400" dirty="0"/>
              <a:t> поведінку без даних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8829D0-A502-8405-FB27-064FA12B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02FD3-3942-4FD9-FBE3-94F6A30E9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047E2-3753-443B-9BA6-695EBF750A88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0B80C9-7A7E-DBFA-8F8B-0808D615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99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C358E7-C71A-768D-F217-6C1C537B095F}"/>
              </a:ext>
            </a:extLst>
          </p:cNvPr>
          <p:cNvSpPr txBox="1"/>
          <p:nvPr/>
        </p:nvSpPr>
        <p:spPr>
          <a:xfrm>
            <a:off x="534034" y="905522"/>
            <a:ext cx="99940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sz="2400" dirty="0"/>
              <a:t>Використовуйте цей взірець, коли: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135973-E44E-21C0-A661-0EF5EF02D533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Застосування Стану</a:t>
            </a:r>
            <a:endParaRPr lang="en-US" sz="3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F378BA9-AEC9-49D6-B06C-640894F69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381887"/>
              </p:ext>
            </p:extLst>
          </p:nvPr>
        </p:nvGraphicFramePr>
        <p:xfrm>
          <a:off x="534034" y="1725486"/>
          <a:ext cx="11123932" cy="3973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E28044-82DD-86A0-B7A3-810DDE42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6431-E289-F80A-DEB2-05F2398D5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EF273-D85B-43F1-8FFD-89425B3537B5}" type="datetime1">
              <a:rPr lang="uk-UA" smtClean="0"/>
              <a:t>16.04.2023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94260-D69A-75BF-802E-B68E4A5C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58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024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FA3A8AD-0D5F-7B94-14BC-EA49E6CB5C69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Переваги</a:t>
            </a:r>
            <a:r>
              <a:rPr lang="en-US" sz="3600" dirty="0"/>
              <a:t>/</a:t>
            </a:r>
            <a:r>
              <a:rPr lang="uk-UA" sz="3600" dirty="0"/>
              <a:t>Недоліки Стану</a:t>
            </a:r>
            <a:endParaRPr lang="en-US" sz="36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DEC62FB-E04F-BD33-5508-6CF627C9F6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769882"/>
              </p:ext>
            </p:extLst>
          </p:nvPr>
        </p:nvGraphicFramePr>
        <p:xfrm>
          <a:off x="534034" y="1041906"/>
          <a:ext cx="11123932" cy="5403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E4834-EE96-B507-B773-129FB5D5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05A092-A276-CC08-EAAD-4895B22F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AB400-0B49-4576-B392-B8AF74CD4756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3BBB3E-A105-27FC-0DAF-8A664E79E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59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3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66CCF3-91A1-4638-4E18-948BFC6C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9" y="2539566"/>
            <a:ext cx="5301655" cy="381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DD8E9F-32F5-426C-56D3-1EBA0005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0" y="718917"/>
            <a:ext cx="5301655" cy="16652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E83F-E863-AD29-AAD2-7AD10599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0" y="21975"/>
            <a:ext cx="7584440" cy="694646"/>
          </a:xfrm>
        </p:spPr>
        <p:txBody>
          <a:bodyPr>
            <a:normAutofit/>
          </a:bodyPr>
          <a:lstStyle/>
          <a:p>
            <a:r>
              <a:rPr lang="uk-UA" sz="3600" dirty="0"/>
              <a:t>Реалізація </a:t>
            </a:r>
            <a:r>
              <a:rPr lang="en-US" sz="3600" dirty="0"/>
              <a:t>1 - GoF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423596-154F-32E4-8749-4F0481362FA9}"/>
              </a:ext>
            </a:extLst>
          </p:cNvPr>
          <p:cNvSpPr/>
          <p:nvPr/>
        </p:nvSpPr>
        <p:spPr>
          <a:xfrm>
            <a:off x="6662403" y="1888008"/>
            <a:ext cx="3192797" cy="49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Надаємо спільний інтерфейс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D03F9-E72A-CC95-F83A-B8F6FB998E1E}"/>
              </a:ext>
            </a:extLst>
          </p:cNvPr>
          <p:cNvCxnSpPr>
            <a:cxnSpLocks/>
          </p:cNvCxnSpPr>
          <p:nvPr/>
        </p:nvCxnSpPr>
        <p:spPr>
          <a:xfrm>
            <a:off x="3204839" y="2004523"/>
            <a:ext cx="3429641" cy="1304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1735E3-0667-0537-B1A9-E2CC04615339}"/>
              </a:ext>
            </a:extLst>
          </p:cNvPr>
          <p:cNvSpPr/>
          <p:nvPr/>
        </p:nvSpPr>
        <p:spPr>
          <a:xfrm>
            <a:off x="6662403" y="4385986"/>
            <a:ext cx="5287680" cy="49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У кожного спостерігача своя реакція на подію!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62A5A0-55B5-05E3-2C7C-FD109CF8FA3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183907" y="4632925"/>
            <a:ext cx="4478496" cy="9012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C7884A0-A9E1-A3FF-9842-E9253E2D54DB}"/>
              </a:ext>
            </a:extLst>
          </p:cNvPr>
          <p:cNvSpPr/>
          <p:nvPr/>
        </p:nvSpPr>
        <p:spPr>
          <a:xfrm>
            <a:off x="6662403" y="5440811"/>
            <a:ext cx="4381417" cy="63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uk-UA" dirty="0"/>
              <a:t>Знаємо про </a:t>
            </a:r>
            <a:r>
              <a:rPr lang="en-US" dirty="0" err="1"/>
              <a:t>ConcreteSubject</a:t>
            </a:r>
            <a:r>
              <a:rPr lang="en-US" dirty="0"/>
              <a:t> </a:t>
            </a:r>
            <a:r>
              <a:rPr lang="uk-UA" dirty="0"/>
              <a:t>і за потреби використовуємо його інтерфейс</a:t>
            </a:r>
            <a:r>
              <a:rPr lang="en-US" dirty="0"/>
              <a:t>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924158-EDA6-ED35-FBD3-C48B579BDE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743200" y="5759298"/>
            <a:ext cx="3919203" cy="12659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A7784-A069-6AC4-A92C-D468E991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86DF0B00-A7ED-44E3-24F7-0DFE3F87A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BC47-B18D-471F-92D2-87E442028FED}" type="datetime1">
              <a:rPr lang="uk-UA" smtClean="0"/>
              <a:t>16.04.2023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53B48C4-6DE8-F228-A91D-31B05132D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6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41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CE88C06-66F1-CBCF-2278-45F9651D4A85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9639776" cy="88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Зв’язок з іншими взірцями</a:t>
            </a:r>
            <a:endParaRPr lang="en-US" sz="36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D7B9FAB-F4B2-FBCD-E48B-527BCB1B2E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1720133"/>
              </p:ext>
            </p:extLst>
          </p:nvPr>
        </p:nvGraphicFramePr>
        <p:xfrm>
          <a:off x="534034" y="994298"/>
          <a:ext cx="11123932" cy="496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68EEE0-8A31-50EF-D56F-68F62F5A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36338-AB73-263F-D2F5-EDE56BA4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A8B8E-DA38-4A70-A714-36D43E5ABCB7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7753E4-31D6-D68F-A565-867FF065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60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19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9B2B-547D-D977-4D86-6D80E2AA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Дякую за увагу!</a:t>
            </a:r>
            <a:endParaRPr lang="en-US" dirty="0"/>
          </a:p>
        </p:txBody>
      </p:sp>
      <p:pic>
        <p:nvPicPr>
          <p:cNvPr id="1026" name="Picture 2" descr="Binoculars GIFs - Get the best GIF on GIPHY">
            <a:extLst>
              <a:ext uri="{FF2B5EF4-FFF2-40B4-BE49-F238E27FC236}">
                <a16:creationId xmlns:a16="http://schemas.microsoft.com/office/drawing/2014/main" id="{B880AF48-23D8-306F-9290-84D11BDBA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85987"/>
            <a:ext cx="45720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 Dawg Heard You Meme - Imgflip">
            <a:extLst>
              <a:ext uri="{FF2B5EF4-FFF2-40B4-BE49-F238E27FC236}">
                <a16:creationId xmlns:a16="http://schemas.microsoft.com/office/drawing/2014/main" id="{CF0740DC-753D-B0C7-8083-D4DE9F52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607" y="1895011"/>
            <a:ext cx="4749193" cy="30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CB952-365D-6E0A-FE79-D55DFEC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C6E6C5-C2F4-E985-AD90-F3F64EF00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2517B-BE90-4026-82D7-D7B8180C28A4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06F6D-AF3F-FB18-337F-0DE8D55C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61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595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0D5B9-C01C-1E9C-978A-BB6B26ACB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Джерела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5D52A-8D8B-7CF2-696E-B71A3608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Design Patterns: Elements of Reusable Object-Oriented Software (1994) – Gamma et al.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https://refactoring.guru/uk/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https://www.youtube.com/watch?v=0rmwpOBjMYU&amp;ab_channel=BradleySward</a:t>
            </a:r>
            <a:endParaRPr lang="en-US" dirty="0"/>
          </a:p>
          <a:p>
            <a:r>
              <a:rPr lang="en-US" dirty="0">
                <a:hlinkClick r:id="rId4"/>
              </a:rPr>
              <a:t>http://www.vishalchovatiya.com/state-design-pattern-in-modern-cpp/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https://www.youtube.com/watch?v=RVvVQpIy6zc&amp;ab_channel=CppNow</a:t>
            </a:r>
            <a:endParaRPr lang="en-US" dirty="0"/>
          </a:p>
          <a:p>
            <a:r>
              <a:rPr lang="en-US" dirty="0">
                <a:hlinkClick r:id="rId6"/>
              </a:rPr>
              <a:t>https://www.modernescpp.com/index.php/the-observer-pattern</a:t>
            </a:r>
            <a:endParaRPr lang="en-US" dirty="0"/>
          </a:p>
          <a:p>
            <a:r>
              <a:rPr lang="en-US" sz="2800" dirty="0">
                <a:hlinkClick r:id="rId7"/>
              </a:rPr>
              <a:t>https://github.com/boostcon/cppnow_presentations_2016/tree/master/01_wednesday/thread_safe_observer_pattern_youre_doing_it_wrong</a:t>
            </a:r>
            <a:endParaRPr lang="en-US" sz="2800" dirty="0"/>
          </a:p>
          <a:p>
            <a:r>
              <a:rPr lang="en-US" dirty="0">
                <a:hlinkClick r:id="rId8"/>
              </a:rPr>
              <a:t>https://github.com/igl42/cpp_software_design</a:t>
            </a:r>
            <a:endParaRPr lang="en-US" dirty="0"/>
          </a:p>
          <a:p>
            <a:r>
              <a:rPr lang="en-US" sz="2800" dirty="0"/>
              <a:t>https://gameprogrammingpatterns.com/observer.html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4574F-0E55-5F89-7F8A-C4E031C90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2D8F1-F186-F4A7-E88A-BD6E8C32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3F336-CBD5-42F6-99F6-C4E0FF6AA5C6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3DC8415-E77A-BB52-22D5-19FDEB4D7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62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3F6CB5-8A57-1E37-A0B2-E9BF8B65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6" y="1381840"/>
            <a:ext cx="3686175" cy="4238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67CFC-73B5-A55B-300D-53556716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056" y="1459419"/>
            <a:ext cx="4205646" cy="4181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BE83F-E863-AD29-AAD2-7AD10599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34" y="21975"/>
            <a:ext cx="7584440" cy="1325563"/>
          </a:xfrm>
        </p:spPr>
        <p:txBody>
          <a:bodyPr>
            <a:normAutofit/>
          </a:bodyPr>
          <a:lstStyle/>
          <a:p>
            <a:r>
              <a:rPr lang="uk-UA" sz="3600" dirty="0"/>
              <a:t>Реалізація </a:t>
            </a:r>
            <a:r>
              <a:rPr lang="en-US" sz="3600" dirty="0"/>
              <a:t>1 - GoF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423596-154F-32E4-8749-4F0481362FA9}"/>
              </a:ext>
            </a:extLst>
          </p:cNvPr>
          <p:cNvSpPr/>
          <p:nvPr/>
        </p:nvSpPr>
        <p:spPr>
          <a:xfrm>
            <a:off x="4184698" y="1347538"/>
            <a:ext cx="3192797" cy="649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uk-UA" dirty="0"/>
              <a:t>Методи для динамічної реєстрації спостерігачів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D03F9-E72A-CC95-F83A-B8F6FB998E1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019705" y="1672329"/>
            <a:ext cx="1164993" cy="83348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A1735E3-0667-0537-B1A9-E2CC04615339}"/>
              </a:ext>
            </a:extLst>
          </p:cNvPr>
          <p:cNvSpPr/>
          <p:nvPr/>
        </p:nvSpPr>
        <p:spPr>
          <a:xfrm>
            <a:off x="4184698" y="3233109"/>
            <a:ext cx="3192797" cy="63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uk-UA" dirty="0"/>
              <a:t>Повідомляємо усіх спостерігачів про зміну стану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62A5A0-55B5-05E3-2C7C-FD109CF8FA35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1811044" y="3551596"/>
            <a:ext cx="2373654" cy="60215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414A79-E444-8DE4-B2E2-187EBC7FBEA0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019705" y="1672329"/>
            <a:ext cx="1164993" cy="189786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4C8E77-A4AD-9E1B-0DD6-AD16EFC91CAE}"/>
              </a:ext>
            </a:extLst>
          </p:cNvPr>
          <p:cNvCxnSpPr>
            <a:cxnSpLocks/>
            <a:endCxn id="26" idx="3"/>
          </p:cNvCxnSpPr>
          <p:nvPr/>
        </p:nvCxnSpPr>
        <p:spPr>
          <a:xfrm flipH="1" flipV="1">
            <a:off x="7377495" y="3551596"/>
            <a:ext cx="985270" cy="8238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3DD7060-4FCC-35BC-2431-40CF28A32195}"/>
              </a:ext>
            </a:extLst>
          </p:cNvPr>
          <p:cNvSpPr/>
          <p:nvPr/>
        </p:nvSpPr>
        <p:spPr>
          <a:xfrm>
            <a:off x="4428908" y="4278887"/>
            <a:ext cx="2704375" cy="636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uk-UA" dirty="0"/>
              <a:t>Надаємо інтерфейс для читання стану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CB74FD7-7F54-2B53-9905-A0A21CC992D9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7133283" y="4232014"/>
            <a:ext cx="949680" cy="3653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3055E-9675-131A-5EC9-0C7ADC9C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3B316B-83EA-1232-E064-23A5E41F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E6EF-5B6A-41BD-9249-346C082D1060}" type="datetime1">
              <a:rPr lang="uk-UA" smtClean="0"/>
              <a:t>16.04.2023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C471F8-8E43-E594-AAA2-C4DA4B1F7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7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392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362FB7-1097-ED55-5345-678E670707FE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7584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GoF - </a:t>
            </a:r>
            <a:r>
              <a:rPr lang="uk-UA" sz="3600" dirty="0"/>
              <a:t>Наслідки</a:t>
            </a:r>
            <a:endParaRPr lang="en-US" sz="36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635E664-F81F-F8CA-FCC5-6C9781701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662653"/>
              </p:ext>
            </p:extLst>
          </p:nvPr>
        </p:nvGraphicFramePr>
        <p:xfrm>
          <a:off x="534034" y="950484"/>
          <a:ext cx="11123932" cy="5379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98CE87-F50D-9E5A-3F10-D8425A41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0DC4173-95A5-0A48-A60A-FB090098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7E0B3-A666-4150-A8F7-61032D49AC35}" type="datetime1">
              <a:rPr lang="uk-UA" smtClean="0"/>
              <a:t>16.04.2023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32E4D-6FB1-3F54-8CC8-D0FDF30A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8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39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1362FB7-1097-ED55-5345-678E670707FE}"/>
              </a:ext>
            </a:extLst>
          </p:cNvPr>
          <p:cNvSpPr txBox="1">
            <a:spLocks/>
          </p:cNvSpPr>
          <p:nvPr/>
        </p:nvSpPr>
        <p:spPr>
          <a:xfrm>
            <a:off x="534034" y="21975"/>
            <a:ext cx="75844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600" dirty="0"/>
              <a:t>Проблеми (нюанси) реалізації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4A1E4-561C-8664-2271-8761B902A518}"/>
              </a:ext>
            </a:extLst>
          </p:cNvPr>
          <p:cNvSpPr txBox="1"/>
          <p:nvPr/>
        </p:nvSpPr>
        <p:spPr>
          <a:xfrm>
            <a:off x="534034" y="1162872"/>
            <a:ext cx="9826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Зберігання спостерігачів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Спостерігання більш ніж за 1 видавцем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Хто запускає оновлення?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/>
              <a:t>Підвислі</a:t>
            </a:r>
            <a:r>
              <a:rPr lang="uk-UA" sz="2400" dirty="0"/>
              <a:t> посилання та </a:t>
            </a:r>
            <a:r>
              <a:rPr lang="en-US" sz="2400" dirty="0"/>
              <a:t>memory-safe </a:t>
            </a:r>
            <a:r>
              <a:rPr lang="uk-UA" sz="2400" dirty="0"/>
              <a:t>рішення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Забезпечення інваріанту перед оновленням (</a:t>
            </a:r>
            <a:r>
              <a:rPr lang="en-US" sz="2400" dirty="0"/>
              <a:t>Template Method)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Push/pull </a:t>
            </a:r>
            <a:r>
              <a:rPr lang="uk-UA" sz="2400" dirty="0"/>
              <a:t>моделі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Типізація сповіщень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Інкапсуляція семантики оновлення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Поєднання інтерфейсів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/>
              <a:t>Поєднання інтерфейсів </a:t>
            </a:r>
            <a:r>
              <a:rPr lang="en-US" sz="2400" dirty="0"/>
              <a:t>Observer </a:t>
            </a:r>
            <a:r>
              <a:rPr lang="uk-UA" sz="2400" dirty="0"/>
              <a:t>та </a:t>
            </a:r>
            <a:r>
              <a:rPr lang="en-US" sz="2400" dirty="0"/>
              <a:t>Subject</a:t>
            </a:r>
            <a:endParaRPr lang="uk-UA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CRTP </a:t>
            </a:r>
            <a:r>
              <a:rPr lang="uk-UA" sz="2400" dirty="0"/>
              <a:t>+ </a:t>
            </a:r>
            <a:r>
              <a:rPr lang="en-US" sz="2400" dirty="0"/>
              <a:t>std::function </a:t>
            </a:r>
            <a:r>
              <a:rPr lang="uk-UA" sz="2400" dirty="0"/>
              <a:t>реалізація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err="1"/>
              <a:t>Багатопоточність</a:t>
            </a:r>
            <a:endParaRPr lang="uk-UA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D4CD3-B12B-96B0-2EEE-DFCC1B2E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Олег Клепацький. Вибрані питання програмної інженерії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F2C82-6287-CA00-69BA-3AE9619BC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6FD77-C4EE-4B21-B288-95B530839B64}" type="datetime1">
              <a:rPr lang="uk-UA" smtClean="0"/>
              <a:t>16.04.2023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A2FF55-96BB-7A15-C377-CC2CC014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A7C26-FD2B-4D0C-A94A-BA83458819D5}" type="slidenum">
              <a:rPr lang="en-US" smtClean="0"/>
              <a:pPr/>
              <a:t>9</a:t>
            </a:fld>
            <a:r>
              <a:rPr lang="en-US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34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2814</Words>
  <Application>Microsoft Office PowerPoint</Application>
  <PresentationFormat>Widescreen</PresentationFormat>
  <Paragraphs>516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-apple-system</vt:lpstr>
      <vt:lpstr>Arial</vt:lpstr>
      <vt:lpstr>Calibri</vt:lpstr>
      <vt:lpstr>Calibri Light</vt:lpstr>
      <vt:lpstr>PT Sans</vt:lpstr>
      <vt:lpstr>Wingdings</vt:lpstr>
      <vt:lpstr>Office Theme</vt:lpstr>
      <vt:lpstr>Observer &amp; State</vt:lpstr>
      <vt:lpstr>Спостерігач</vt:lpstr>
      <vt:lpstr>Аналогія з реального світу</vt:lpstr>
      <vt:lpstr>Структура</vt:lpstr>
      <vt:lpstr>Реалізація 1 - GoF</vt:lpstr>
      <vt:lpstr>Реалізація 1 - GoF</vt:lpstr>
      <vt:lpstr>Реалізація 1 - GoF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Стан</vt:lpstr>
      <vt:lpstr>Концепція</vt:lpstr>
      <vt:lpstr>Аналогія з реального світу</vt:lpstr>
      <vt:lpstr>Чому не switch-case?</vt:lpstr>
      <vt:lpstr>Рішення</vt:lpstr>
      <vt:lpstr>Діаграма послідовності</vt:lpstr>
      <vt:lpstr>PowerPoint Presentation</vt:lpstr>
      <vt:lpstr>PowerPoint Presentation</vt:lpstr>
      <vt:lpstr>PowerPoint Presentation</vt:lpstr>
      <vt:lpstr>PowerPoint Presentation</vt:lpstr>
      <vt:lpstr>Хто визначає переходи між станами?</vt:lpstr>
      <vt:lpstr>Таблиця переходів</vt:lpstr>
      <vt:lpstr>Час життя станів</vt:lpstr>
      <vt:lpstr>PowerPoint Presentation</vt:lpstr>
      <vt:lpstr>PowerPoint Presentation</vt:lpstr>
      <vt:lpstr>PowerPoint Presentation</vt:lpstr>
      <vt:lpstr>Дякую за увагу!</vt:lpstr>
      <vt:lpstr>Джерела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Observer &amp; State</dc:title>
  <dc:creator>Oleh Klepatskyi</dc:creator>
  <cp:lastModifiedBy>Oleh Klepatskyi</cp:lastModifiedBy>
  <cp:revision>881</cp:revision>
  <dcterms:created xsi:type="dcterms:W3CDTF">2023-04-07T12:15:22Z</dcterms:created>
  <dcterms:modified xsi:type="dcterms:W3CDTF">2023-04-15T22:32:48Z</dcterms:modified>
</cp:coreProperties>
</file>